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64" r:id="rId3"/>
    <p:sldId id="377" r:id="rId4"/>
    <p:sldId id="470" r:id="rId5"/>
    <p:sldId id="469" r:id="rId6"/>
    <p:sldId id="480" r:id="rId7"/>
    <p:sldId id="463" r:id="rId8"/>
    <p:sldId id="481" r:id="rId9"/>
    <p:sldId id="482" r:id="rId10"/>
    <p:sldId id="422" r:id="rId11"/>
    <p:sldId id="345" r:id="rId12"/>
    <p:sldId id="576" r:id="rId13"/>
    <p:sldId id="423" r:id="rId14"/>
    <p:sldId id="577" r:id="rId15"/>
    <p:sldId id="424" r:id="rId16"/>
    <p:sldId id="427" r:id="rId17"/>
    <p:sldId id="578" r:id="rId18"/>
    <p:sldId id="579" r:id="rId19"/>
    <p:sldId id="580" r:id="rId20"/>
    <p:sldId id="582" r:id="rId21"/>
    <p:sldId id="581" r:id="rId22"/>
    <p:sldId id="584" r:id="rId23"/>
    <p:sldId id="448" r:id="rId24"/>
    <p:sldId id="583" r:id="rId25"/>
    <p:sldId id="450" r:id="rId26"/>
    <p:sldId id="451" r:id="rId27"/>
    <p:sldId id="585" r:id="rId28"/>
    <p:sldId id="479" r:id="rId29"/>
    <p:sldId id="465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00FFFF"/>
    <a:srgbClr val="FFFF00"/>
    <a:srgbClr val="CCFFFF"/>
    <a:srgbClr val="FFFF99"/>
    <a:srgbClr val="FFFFFF"/>
    <a:srgbClr val="33CCCC"/>
    <a:srgbClr val="0066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7849" autoAdjust="0"/>
  </p:normalViewPr>
  <p:slideViewPr>
    <p:cSldViewPr snapToGrid="0">
      <p:cViewPr>
        <p:scale>
          <a:sx n="60" d="100"/>
          <a:sy n="60" d="100"/>
        </p:scale>
        <p:origin x="139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abbaticalDocsSept2014\papers\Kurt\Ba2Mg9Ca3Si7\DOS%20calcs\DOS%20Ba2Ca3Mg9Si7%20withP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abbaticalDocsSept2014\papers\Kurt\Ba2Mg9Ca3Si7\thermoelectric%20data\Ba2Ca2Mg9Si7%20data%20Kelvi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abbaticalDocsSept2014\papers\Kurt\Ba2Mg9Ca3Si7\thermoelectric%20data\Ba2Ca2Mg9Si7%20data%20Kelvi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abbaticalDocsSept2014\papers\Kurt\Ba2Mg9Ca3Si7\thermoelectric%20data\Ba2Ca2Mg9Si7%20data%20Kelvi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abbaticalDocsSept2014\papers\Kurt\Ba2Mg9Ca3Si7\thermoelectric%20data\Ba2Ca2Mg9Si7%20data%20Kelvi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Partial DOS</a:t>
            </a:r>
            <a:endParaRPr lang="en-US" sz="1300" b="0" baseline="-250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2501746939586444"/>
          <c:y val="4.385982642685925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142270199586998"/>
          <c:y val="3.0122962875801611E-2"/>
          <c:w val="0.8225006347103756"/>
          <c:h val="0.73661234335470971"/>
        </c:manualLayout>
      </c:layout>
      <c:scatterChart>
        <c:scatterStyle val="smoothMarker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Ba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Sheet1!$A$2:$A$802</c:f>
              <c:numCache>
                <c:formatCode>General</c:formatCode>
                <c:ptCount val="801"/>
                <c:pt idx="0">
                  <c:v>-9.52623</c:v>
                </c:pt>
                <c:pt idx="1">
                  <c:v>-9.4650040000000484</c:v>
                </c:pt>
                <c:pt idx="2">
                  <c:v>-9.4037780000000009</c:v>
                </c:pt>
                <c:pt idx="3">
                  <c:v>-9.3425520000000066</c:v>
                </c:pt>
                <c:pt idx="4">
                  <c:v>-9.2813259999999982</c:v>
                </c:pt>
                <c:pt idx="5">
                  <c:v>-9.2200999999999986</c:v>
                </c:pt>
                <c:pt idx="6">
                  <c:v>-9.1588729999999998</c:v>
                </c:pt>
                <c:pt idx="7">
                  <c:v>-9.0976470000000003</c:v>
                </c:pt>
                <c:pt idx="8">
                  <c:v>-9.0364210000000025</c:v>
                </c:pt>
                <c:pt idx="9">
                  <c:v>-8.9751950000000047</c:v>
                </c:pt>
                <c:pt idx="10">
                  <c:v>-8.9139689999999998</c:v>
                </c:pt>
                <c:pt idx="11">
                  <c:v>-8.8527430000000464</c:v>
                </c:pt>
                <c:pt idx="12">
                  <c:v>-8.7915170000000025</c:v>
                </c:pt>
                <c:pt idx="13">
                  <c:v>-8.7302909999999994</c:v>
                </c:pt>
                <c:pt idx="14">
                  <c:v>-8.6690650000000016</c:v>
                </c:pt>
                <c:pt idx="15">
                  <c:v>-8.6078390000000002</c:v>
                </c:pt>
                <c:pt idx="16">
                  <c:v>-8.5466119999999997</c:v>
                </c:pt>
                <c:pt idx="17">
                  <c:v>-8.4853860000000267</c:v>
                </c:pt>
                <c:pt idx="18">
                  <c:v>-8.4241599999999988</c:v>
                </c:pt>
                <c:pt idx="19">
                  <c:v>-8.3629340000000596</c:v>
                </c:pt>
                <c:pt idx="20">
                  <c:v>-8.3017080000000014</c:v>
                </c:pt>
                <c:pt idx="21">
                  <c:v>-8.2404820000000001</c:v>
                </c:pt>
                <c:pt idx="22">
                  <c:v>-8.1792560000000005</c:v>
                </c:pt>
                <c:pt idx="23">
                  <c:v>-8.1180299999999992</c:v>
                </c:pt>
                <c:pt idx="24">
                  <c:v>-8.0568040000000067</c:v>
                </c:pt>
                <c:pt idx="25">
                  <c:v>-7.9955780000000001</c:v>
                </c:pt>
                <c:pt idx="26">
                  <c:v>-7.9343510000000004</c:v>
                </c:pt>
                <c:pt idx="27">
                  <c:v>-7.8731249999999955</c:v>
                </c:pt>
                <c:pt idx="28">
                  <c:v>-7.8118990000000004</c:v>
                </c:pt>
                <c:pt idx="29">
                  <c:v>-7.7506729999999999</c:v>
                </c:pt>
                <c:pt idx="30">
                  <c:v>-7.6894470000000004</c:v>
                </c:pt>
                <c:pt idx="31">
                  <c:v>-7.6282209999999955</c:v>
                </c:pt>
                <c:pt idx="32">
                  <c:v>-7.566994999999979</c:v>
                </c:pt>
                <c:pt idx="33">
                  <c:v>-7.5057689999999999</c:v>
                </c:pt>
                <c:pt idx="34">
                  <c:v>-7.4445430000000004</c:v>
                </c:pt>
                <c:pt idx="35">
                  <c:v>-7.3833169999999955</c:v>
                </c:pt>
                <c:pt idx="36">
                  <c:v>-7.3220899999999762</c:v>
                </c:pt>
                <c:pt idx="37">
                  <c:v>-7.2608639999999998</c:v>
                </c:pt>
                <c:pt idx="38">
                  <c:v>-7.1996380000000002</c:v>
                </c:pt>
                <c:pt idx="39">
                  <c:v>-7.1384119999999855</c:v>
                </c:pt>
                <c:pt idx="40">
                  <c:v>-7.0771859999999762</c:v>
                </c:pt>
                <c:pt idx="41">
                  <c:v>-7.0159599999999855</c:v>
                </c:pt>
                <c:pt idx="42">
                  <c:v>-6.9547339999999975</c:v>
                </c:pt>
                <c:pt idx="43">
                  <c:v>-6.8935079999999855</c:v>
                </c:pt>
                <c:pt idx="44">
                  <c:v>-6.8322820000000002</c:v>
                </c:pt>
                <c:pt idx="45">
                  <c:v>-6.7710559999999997</c:v>
                </c:pt>
                <c:pt idx="46">
                  <c:v>-6.7098290000000134</c:v>
                </c:pt>
                <c:pt idx="47">
                  <c:v>-6.6486029999999996</c:v>
                </c:pt>
                <c:pt idx="48">
                  <c:v>-6.587377</c:v>
                </c:pt>
                <c:pt idx="49">
                  <c:v>-6.5261509999999845</c:v>
                </c:pt>
                <c:pt idx="50">
                  <c:v>-6.4649249999999734</c:v>
                </c:pt>
                <c:pt idx="51">
                  <c:v>-6.4036990000000307</c:v>
                </c:pt>
                <c:pt idx="52">
                  <c:v>-6.342473</c:v>
                </c:pt>
                <c:pt idx="53">
                  <c:v>-6.2812470000000307</c:v>
                </c:pt>
                <c:pt idx="54">
                  <c:v>-6.220021</c:v>
                </c:pt>
                <c:pt idx="55">
                  <c:v>-6.1587949999999845</c:v>
                </c:pt>
                <c:pt idx="56">
                  <c:v>-6.0975679999999945</c:v>
                </c:pt>
                <c:pt idx="57">
                  <c:v>-6.0363420000000261</c:v>
                </c:pt>
                <c:pt idx="58">
                  <c:v>-5.9751159999999945</c:v>
                </c:pt>
                <c:pt idx="59">
                  <c:v>-5.9138900000000003</c:v>
                </c:pt>
                <c:pt idx="60">
                  <c:v>-5.8526639999999999</c:v>
                </c:pt>
                <c:pt idx="61">
                  <c:v>-5.7914380000000003</c:v>
                </c:pt>
                <c:pt idx="62">
                  <c:v>-5.7302119999999999</c:v>
                </c:pt>
                <c:pt idx="63">
                  <c:v>-5.6689859999999603</c:v>
                </c:pt>
                <c:pt idx="64">
                  <c:v>-5.6077599999999945</c:v>
                </c:pt>
                <c:pt idx="65">
                  <c:v>-5.5465339999999985</c:v>
                </c:pt>
                <c:pt idx="66">
                  <c:v>-5.4853069999999997</c:v>
                </c:pt>
                <c:pt idx="67">
                  <c:v>-5.4240809999999753</c:v>
                </c:pt>
                <c:pt idx="68">
                  <c:v>-5.362854999999966</c:v>
                </c:pt>
                <c:pt idx="69">
                  <c:v>-5.3016290000000224</c:v>
                </c:pt>
                <c:pt idx="70">
                  <c:v>-5.2404029999999997</c:v>
                </c:pt>
                <c:pt idx="71">
                  <c:v>-5.1791770000000001</c:v>
                </c:pt>
                <c:pt idx="72">
                  <c:v>-5.1179509999999659</c:v>
                </c:pt>
                <c:pt idx="73">
                  <c:v>-5.0567250000000001</c:v>
                </c:pt>
                <c:pt idx="74">
                  <c:v>-4.9954989999999997</c:v>
                </c:pt>
                <c:pt idx="75">
                  <c:v>-4.9342730000000223</c:v>
                </c:pt>
                <c:pt idx="76">
                  <c:v>-4.8730460000000004</c:v>
                </c:pt>
                <c:pt idx="77">
                  <c:v>-4.81182</c:v>
                </c:pt>
                <c:pt idx="78">
                  <c:v>-4.7505939999999995</c:v>
                </c:pt>
                <c:pt idx="79">
                  <c:v>-4.6893680000000124</c:v>
                </c:pt>
                <c:pt idx="80">
                  <c:v>-4.6281419999999791</c:v>
                </c:pt>
                <c:pt idx="81">
                  <c:v>-4.5669159999999716</c:v>
                </c:pt>
                <c:pt idx="82">
                  <c:v>-4.5056900000000004</c:v>
                </c:pt>
                <c:pt idx="83">
                  <c:v>-4.444464</c:v>
                </c:pt>
                <c:pt idx="84">
                  <c:v>-4.3832380000000004</c:v>
                </c:pt>
                <c:pt idx="85">
                  <c:v>-4.3220119999999715</c:v>
                </c:pt>
                <c:pt idx="86">
                  <c:v>-4.2607849999999763</c:v>
                </c:pt>
                <c:pt idx="87">
                  <c:v>-4.1995589999999945</c:v>
                </c:pt>
                <c:pt idx="88">
                  <c:v>-4.1383330000000003</c:v>
                </c:pt>
                <c:pt idx="89">
                  <c:v>-4.0771069999999945</c:v>
                </c:pt>
                <c:pt idx="90">
                  <c:v>-4.0158809999999763</c:v>
                </c:pt>
                <c:pt idx="91">
                  <c:v>-3.9546549999999967</c:v>
                </c:pt>
                <c:pt idx="92">
                  <c:v>-3.8934289999999967</c:v>
                </c:pt>
                <c:pt idx="93">
                  <c:v>-3.8322029999999789</c:v>
                </c:pt>
                <c:pt idx="94">
                  <c:v>-3.7709769999999998</c:v>
                </c:pt>
                <c:pt idx="95">
                  <c:v>-3.7097509999999998</c:v>
                </c:pt>
                <c:pt idx="96">
                  <c:v>-3.6485240000000121</c:v>
                </c:pt>
                <c:pt idx="97">
                  <c:v>-3.5872980000000001</c:v>
                </c:pt>
                <c:pt idx="98">
                  <c:v>-3.5260719999999997</c:v>
                </c:pt>
                <c:pt idx="99">
                  <c:v>-3.4648459999999872</c:v>
                </c:pt>
                <c:pt idx="100">
                  <c:v>-3.4036200000000001</c:v>
                </c:pt>
                <c:pt idx="101">
                  <c:v>-3.3423940000000001</c:v>
                </c:pt>
                <c:pt idx="102">
                  <c:v>-3.2811680000000001</c:v>
                </c:pt>
                <c:pt idx="103">
                  <c:v>-3.2199419999999987</c:v>
                </c:pt>
                <c:pt idx="104">
                  <c:v>-3.1587160000000001</c:v>
                </c:pt>
                <c:pt idx="105">
                  <c:v>-3.0974900000000001</c:v>
                </c:pt>
                <c:pt idx="106">
                  <c:v>-3.0362629999999822</c:v>
                </c:pt>
                <c:pt idx="107">
                  <c:v>-2.9750369999999977</c:v>
                </c:pt>
                <c:pt idx="108">
                  <c:v>-2.9138109999999977</c:v>
                </c:pt>
                <c:pt idx="109">
                  <c:v>-2.8525849999999977</c:v>
                </c:pt>
                <c:pt idx="110">
                  <c:v>-2.7913589999999977</c:v>
                </c:pt>
                <c:pt idx="111">
                  <c:v>-2.7301329999999999</c:v>
                </c:pt>
                <c:pt idx="112">
                  <c:v>-2.6689069999999999</c:v>
                </c:pt>
                <c:pt idx="113">
                  <c:v>-2.6076809999999999</c:v>
                </c:pt>
                <c:pt idx="114">
                  <c:v>-2.5464549999999977</c:v>
                </c:pt>
                <c:pt idx="115">
                  <c:v>-2.4852289999999977</c:v>
                </c:pt>
                <c:pt idx="116">
                  <c:v>-2.4240019999999998</c:v>
                </c:pt>
                <c:pt idx="117">
                  <c:v>-2.3627759999999967</c:v>
                </c:pt>
                <c:pt idx="118">
                  <c:v>-2.3015499999999967</c:v>
                </c:pt>
                <c:pt idx="119">
                  <c:v>-2.2403240000000162</c:v>
                </c:pt>
                <c:pt idx="120">
                  <c:v>-2.1790979999999998</c:v>
                </c:pt>
                <c:pt idx="121">
                  <c:v>-2.1178719999999998</c:v>
                </c:pt>
                <c:pt idx="122">
                  <c:v>-2.056645999999978</c:v>
                </c:pt>
                <c:pt idx="123">
                  <c:v>-1.9954199999999989</c:v>
                </c:pt>
                <c:pt idx="124">
                  <c:v>-1.9341939999999989</c:v>
                </c:pt>
                <c:pt idx="125">
                  <c:v>-1.872968</c:v>
                </c:pt>
                <c:pt idx="126">
                  <c:v>-1.8117409999999998</c:v>
                </c:pt>
                <c:pt idx="127">
                  <c:v>-1.7505150000000012</c:v>
                </c:pt>
                <c:pt idx="128">
                  <c:v>-1.689289</c:v>
                </c:pt>
                <c:pt idx="129">
                  <c:v>-1.628063</c:v>
                </c:pt>
                <c:pt idx="130">
                  <c:v>-1.566837</c:v>
                </c:pt>
                <c:pt idx="131">
                  <c:v>-1.5056109999999998</c:v>
                </c:pt>
                <c:pt idx="132">
                  <c:v>-1.444385</c:v>
                </c:pt>
                <c:pt idx="133">
                  <c:v>-1.383159</c:v>
                </c:pt>
                <c:pt idx="134">
                  <c:v>-1.3219329999999998</c:v>
                </c:pt>
                <c:pt idx="135">
                  <c:v>-1.260707</c:v>
                </c:pt>
                <c:pt idx="136">
                  <c:v>-1.1994800000000001</c:v>
                </c:pt>
                <c:pt idx="137">
                  <c:v>-1.1382540000000001</c:v>
                </c:pt>
                <c:pt idx="138">
                  <c:v>-1.0770279999999999</c:v>
                </c:pt>
                <c:pt idx="139">
                  <c:v>-1.0158019999999937</c:v>
                </c:pt>
                <c:pt idx="140">
                  <c:v>-0.95457599999999998</c:v>
                </c:pt>
                <c:pt idx="141">
                  <c:v>-0.89335000000000053</c:v>
                </c:pt>
                <c:pt idx="142">
                  <c:v>-0.83212399999999997</c:v>
                </c:pt>
                <c:pt idx="143">
                  <c:v>-0.77089800000000375</c:v>
                </c:pt>
                <c:pt idx="144">
                  <c:v>-0.70967200000000064</c:v>
                </c:pt>
                <c:pt idx="145">
                  <c:v>-0.64844600000000063</c:v>
                </c:pt>
                <c:pt idx="146">
                  <c:v>-0.58721899999999716</c:v>
                </c:pt>
                <c:pt idx="147">
                  <c:v>-0.52599300000000004</c:v>
                </c:pt>
                <c:pt idx="148">
                  <c:v>-0.4647670000000001</c:v>
                </c:pt>
                <c:pt idx="149">
                  <c:v>-0.40354100000000004</c:v>
                </c:pt>
                <c:pt idx="150">
                  <c:v>-0.34231500000000065</c:v>
                </c:pt>
                <c:pt idx="151">
                  <c:v>-0.28108900000000031</c:v>
                </c:pt>
                <c:pt idx="152">
                  <c:v>-0.21986300000000067</c:v>
                </c:pt>
                <c:pt idx="153">
                  <c:v>-0.15863700000000044</c:v>
                </c:pt>
                <c:pt idx="154">
                  <c:v>-9.7411000000000011E-2</c:v>
                </c:pt>
                <c:pt idx="155">
                  <c:v>-3.6185000000000064E-2</c:v>
                </c:pt>
                <c:pt idx="156">
                  <c:v>2.5042000000000012E-2</c:v>
                </c:pt>
                <c:pt idx="157">
                  <c:v>8.6268000000000025E-2</c:v>
                </c:pt>
                <c:pt idx="158">
                  <c:v>0.14749400000000087</c:v>
                </c:pt>
                <c:pt idx="159">
                  <c:v>0.20872000000000004</c:v>
                </c:pt>
                <c:pt idx="160">
                  <c:v>0.26994600000000002</c:v>
                </c:pt>
                <c:pt idx="161">
                  <c:v>0.33117200000000163</c:v>
                </c:pt>
                <c:pt idx="162">
                  <c:v>0.39239800000000163</c:v>
                </c:pt>
                <c:pt idx="163">
                  <c:v>0.45362400000000008</c:v>
                </c:pt>
                <c:pt idx="164">
                  <c:v>0.51485000000000003</c:v>
                </c:pt>
                <c:pt idx="165">
                  <c:v>0.57607600000000003</c:v>
                </c:pt>
                <c:pt idx="166">
                  <c:v>0.63730299999999951</c:v>
                </c:pt>
                <c:pt idx="167">
                  <c:v>0.69852900000000095</c:v>
                </c:pt>
                <c:pt idx="168">
                  <c:v>0.75975500000000384</c:v>
                </c:pt>
                <c:pt idx="169">
                  <c:v>0.82098099999999996</c:v>
                </c:pt>
                <c:pt idx="170">
                  <c:v>0.8822069999999973</c:v>
                </c:pt>
                <c:pt idx="171">
                  <c:v>0.94343299999999708</c:v>
                </c:pt>
                <c:pt idx="172">
                  <c:v>1.004659</c:v>
                </c:pt>
                <c:pt idx="173">
                  <c:v>1.065885</c:v>
                </c:pt>
                <c:pt idx="174">
                  <c:v>1.127111</c:v>
                </c:pt>
                <c:pt idx="175">
                  <c:v>1.1883370000000055</c:v>
                </c:pt>
                <c:pt idx="176">
                  <c:v>1.2495639999999943</c:v>
                </c:pt>
                <c:pt idx="177">
                  <c:v>1.3107899999999999</c:v>
                </c:pt>
                <c:pt idx="178">
                  <c:v>1.3720160000000001</c:v>
                </c:pt>
                <c:pt idx="179">
                  <c:v>1.4332419999999944</c:v>
                </c:pt>
                <c:pt idx="180">
                  <c:v>1.4944679999999999</c:v>
                </c:pt>
                <c:pt idx="181">
                  <c:v>1.5556939999999944</c:v>
                </c:pt>
                <c:pt idx="182">
                  <c:v>1.6169199999999999</c:v>
                </c:pt>
                <c:pt idx="183">
                  <c:v>1.6781460000000001</c:v>
                </c:pt>
                <c:pt idx="184">
                  <c:v>1.7393719999999955</c:v>
                </c:pt>
                <c:pt idx="185">
                  <c:v>1.8005979999999999</c:v>
                </c:pt>
                <c:pt idx="186">
                  <c:v>1.8618249999999936</c:v>
                </c:pt>
                <c:pt idx="187">
                  <c:v>1.9230509999999998</c:v>
                </c:pt>
                <c:pt idx="188">
                  <c:v>1.9842770000000061</c:v>
                </c:pt>
                <c:pt idx="189">
                  <c:v>2.0455030000000001</c:v>
                </c:pt>
                <c:pt idx="190">
                  <c:v>2.1067290000000001</c:v>
                </c:pt>
                <c:pt idx="191">
                  <c:v>2.1679550000000001</c:v>
                </c:pt>
                <c:pt idx="192">
                  <c:v>2.2291810000000116</c:v>
                </c:pt>
                <c:pt idx="193">
                  <c:v>2.2904070000000001</c:v>
                </c:pt>
                <c:pt idx="194">
                  <c:v>2.3516329999999872</c:v>
                </c:pt>
                <c:pt idx="195">
                  <c:v>2.4128589999999739</c:v>
                </c:pt>
                <c:pt idx="196">
                  <c:v>2.4740859999999967</c:v>
                </c:pt>
                <c:pt idx="197">
                  <c:v>2.5353119999999998</c:v>
                </c:pt>
                <c:pt idx="198">
                  <c:v>2.5965379999999998</c:v>
                </c:pt>
                <c:pt idx="199">
                  <c:v>2.6577639999999998</c:v>
                </c:pt>
                <c:pt idx="200">
                  <c:v>2.7189899999999998</c:v>
                </c:pt>
                <c:pt idx="201">
                  <c:v>2.7802159999999998</c:v>
                </c:pt>
                <c:pt idx="202">
                  <c:v>2.8414419999999967</c:v>
                </c:pt>
                <c:pt idx="203">
                  <c:v>2.9026679999999967</c:v>
                </c:pt>
                <c:pt idx="204">
                  <c:v>2.9638939999999998</c:v>
                </c:pt>
                <c:pt idx="205">
                  <c:v>3.0251199999999998</c:v>
                </c:pt>
                <c:pt idx="206">
                  <c:v>3.086347</c:v>
                </c:pt>
                <c:pt idx="207">
                  <c:v>3.1475730000000102</c:v>
                </c:pt>
                <c:pt idx="208">
                  <c:v>3.2087990000000102</c:v>
                </c:pt>
                <c:pt idx="209">
                  <c:v>3.270025</c:v>
                </c:pt>
                <c:pt idx="210">
                  <c:v>3.3312509999999844</c:v>
                </c:pt>
                <c:pt idx="211">
                  <c:v>3.3924769999999844</c:v>
                </c:pt>
                <c:pt idx="212">
                  <c:v>3.453703</c:v>
                </c:pt>
                <c:pt idx="213">
                  <c:v>3.514929</c:v>
                </c:pt>
                <c:pt idx="214">
                  <c:v>3.5761549999999978</c:v>
                </c:pt>
                <c:pt idx="215">
                  <c:v>3.6373810000000102</c:v>
                </c:pt>
                <c:pt idx="216">
                  <c:v>3.6986079999999997</c:v>
                </c:pt>
                <c:pt idx="217">
                  <c:v>3.7598340000000001</c:v>
                </c:pt>
                <c:pt idx="218">
                  <c:v>3.8210599999999872</c:v>
                </c:pt>
                <c:pt idx="219">
                  <c:v>3.8822859999999872</c:v>
                </c:pt>
                <c:pt idx="220">
                  <c:v>3.9435120000000001</c:v>
                </c:pt>
                <c:pt idx="221">
                  <c:v>4.0047379999999855</c:v>
                </c:pt>
                <c:pt idx="222">
                  <c:v>4.0659639999999975</c:v>
                </c:pt>
                <c:pt idx="223">
                  <c:v>4.1271899999999659</c:v>
                </c:pt>
                <c:pt idx="224">
                  <c:v>4.1884159999999753</c:v>
                </c:pt>
                <c:pt idx="225">
                  <c:v>4.2496420000000334</c:v>
                </c:pt>
                <c:pt idx="226">
                  <c:v>4.3108690000000003</c:v>
                </c:pt>
                <c:pt idx="227">
                  <c:v>4.3720949999999945</c:v>
                </c:pt>
                <c:pt idx="228">
                  <c:v>4.433321000000026</c:v>
                </c:pt>
                <c:pt idx="229">
                  <c:v>4.4945469999999945</c:v>
                </c:pt>
                <c:pt idx="230">
                  <c:v>4.5557730000000003</c:v>
                </c:pt>
                <c:pt idx="231">
                  <c:v>4.6169989999999945</c:v>
                </c:pt>
                <c:pt idx="232">
                  <c:v>4.6782250000000003</c:v>
                </c:pt>
                <c:pt idx="233">
                  <c:v>4.7394509999999999</c:v>
                </c:pt>
                <c:pt idx="234">
                  <c:v>4.8006770000000003</c:v>
                </c:pt>
                <c:pt idx="235">
                  <c:v>4.8619029999999945</c:v>
                </c:pt>
                <c:pt idx="236">
                  <c:v>4.9231299999999996</c:v>
                </c:pt>
                <c:pt idx="237">
                  <c:v>4.984356</c:v>
                </c:pt>
                <c:pt idx="238">
                  <c:v>5.0455819999999845</c:v>
                </c:pt>
                <c:pt idx="239">
                  <c:v>5.106808</c:v>
                </c:pt>
                <c:pt idx="240">
                  <c:v>5.1680339999999845</c:v>
                </c:pt>
                <c:pt idx="241">
                  <c:v>5.2292600000000133</c:v>
                </c:pt>
                <c:pt idx="242">
                  <c:v>5.2904859999999845</c:v>
                </c:pt>
                <c:pt idx="243">
                  <c:v>5.351712</c:v>
                </c:pt>
                <c:pt idx="244">
                  <c:v>5.4129379999999845</c:v>
                </c:pt>
                <c:pt idx="245">
                  <c:v>5.474164</c:v>
                </c:pt>
                <c:pt idx="246">
                  <c:v>5.5353909999999997</c:v>
                </c:pt>
                <c:pt idx="247">
                  <c:v>5.5966170000000002</c:v>
                </c:pt>
                <c:pt idx="248">
                  <c:v>5.6578429999999855</c:v>
                </c:pt>
                <c:pt idx="249">
                  <c:v>5.7190690000000224</c:v>
                </c:pt>
                <c:pt idx="250">
                  <c:v>5.7802949999999997</c:v>
                </c:pt>
                <c:pt idx="251">
                  <c:v>5.8415210000000002</c:v>
                </c:pt>
                <c:pt idx="252">
                  <c:v>5.9027469999999997</c:v>
                </c:pt>
                <c:pt idx="253">
                  <c:v>5.9639730000000002</c:v>
                </c:pt>
                <c:pt idx="254">
                  <c:v>6.0251989999999855</c:v>
                </c:pt>
                <c:pt idx="255">
                  <c:v>6.0864250000000002</c:v>
                </c:pt>
                <c:pt idx="256">
                  <c:v>6.1476519999999955</c:v>
                </c:pt>
                <c:pt idx="257">
                  <c:v>6.2088780000000003</c:v>
                </c:pt>
                <c:pt idx="258">
                  <c:v>6.2701039999999999</c:v>
                </c:pt>
                <c:pt idx="259">
                  <c:v>6.3313300000000003</c:v>
                </c:pt>
                <c:pt idx="260">
                  <c:v>6.3925559999999697</c:v>
                </c:pt>
                <c:pt idx="261">
                  <c:v>6.4537820000000004</c:v>
                </c:pt>
                <c:pt idx="262">
                  <c:v>6.5150079999999955</c:v>
                </c:pt>
                <c:pt idx="263">
                  <c:v>6.5762340000000004</c:v>
                </c:pt>
                <c:pt idx="264">
                  <c:v>6.6374599999999955</c:v>
                </c:pt>
                <c:pt idx="265">
                  <c:v>6.698685999999979</c:v>
                </c:pt>
                <c:pt idx="266">
                  <c:v>6.7599130000000001</c:v>
                </c:pt>
                <c:pt idx="267">
                  <c:v>6.8211389999999845</c:v>
                </c:pt>
                <c:pt idx="268">
                  <c:v>6.8823650000000001</c:v>
                </c:pt>
                <c:pt idx="269">
                  <c:v>6.9435909999999996</c:v>
                </c:pt>
                <c:pt idx="270">
                  <c:v>7.0048169999999734</c:v>
                </c:pt>
                <c:pt idx="271">
                  <c:v>7.0660429999999996</c:v>
                </c:pt>
                <c:pt idx="272">
                  <c:v>7.1272690000000001</c:v>
                </c:pt>
                <c:pt idx="273">
                  <c:v>7.1884949999999845</c:v>
                </c:pt>
                <c:pt idx="274">
                  <c:v>7.2497210000000134</c:v>
                </c:pt>
                <c:pt idx="275">
                  <c:v>7.3109469999999845</c:v>
                </c:pt>
                <c:pt idx="276">
                  <c:v>7.3721739999999985</c:v>
                </c:pt>
                <c:pt idx="277">
                  <c:v>7.4334000000000024</c:v>
                </c:pt>
                <c:pt idx="278">
                  <c:v>7.4946260000000002</c:v>
                </c:pt>
                <c:pt idx="279">
                  <c:v>7.5558519999999945</c:v>
                </c:pt>
                <c:pt idx="280">
                  <c:v>7.6170779999999763</c:v>
                </c:pt>
                <c:pt idx="281">
                  <c:v>7.6783039999999998</c:v>
                </c:pt>
                <c:pt idx="282">
                  <c:v>7.7395300000000002</c:v>
                </c:pt>
                <c:pt idx="283">
                  <c:v>7.8007559999999945</c:v>
                </c:pt>
                <c:pt idx="284">
                  <c:v>7.8619819999999763</c:v>
                </c:pt>
                <c:pt idx="285">
                  <c:v>7.9232079999999998</c:v>
                </c:pt>
                <c:pt idx="286">
                  <c:v>7.9844349999999791</c:v>
                </c:pt>
                <c:pt idx="287">
                  <c:v>8.0456609999999991</c:v>
                </c:pt>
                <c:pt idx="288">
                  <c:v>8.1068870000000004</c:v>
                </c:pt>
                <c:pt idx="289">
                  <c:v>8.1681129999999982</c:v>
                </c:pt>
                <c:pt idx="290">
                  <c:v>8.2293389999999995</c:v>
                </c:pt>
                <c:pt idx="291">
                  <c:v>8.2905650000000009</c:v>
                </c:pt>
                <c:pt idx="292">
                  <c:v>8.3517910000000004</c:v>
                </c:pt>
                <c:pt idx="293">
                  <c:v>8.413017</c:v>
                </c:pt>
                <c:pt idx="294">
                  <c:v>8.4742430000000013</c:v>
                </c:pt>
                <c:pt idx="295">
                  <c:v>8.5354690000000026</c:v>
                </c:pt>
                <c:pt idx="296">
                  <c:v>8.5966960000000068</c:v>
                </c:pt>
                <c:pt idx="297">
                  <c:v>8.6579219999999992</c:v>
                </c:pt>
                <c:pt idx="298">
                  <c:v>8.7191479999999988</c:v>
                </c:pt>
                <c:pt idx="299">
                  <c:v>8.7803739999999983</c:v>
                </c:pt>
                <c:pt idx="300">
                  <c:v>8.8416000000000015</c:v>
                </c:pt>
                <c:pt idx="301">
                  <c:v>8.9028260000000028</c:v>
                </c:pt>
                <c:pt idx="302">
                  <c:v>8.9640520000000006</c:v>
                </c:pt>
                <c:pt idx="303">
                  <c:v>9.0252779999999984</c:v>
                </c:pt>
                <c:pt idx="304">
                  <c:v>9.0865040000000068</c:v>
                </c:pt>
                <c:pt idx="305">
                  <c:v>9.1477299999999993</c:v>
                </c:pt>
                <c:pt idx="306">
                  <c:v>9.2089569999999998</c:v>
                </c:pt>
                <c:pt idx="307">
                  <c:v>9.2701830000000012</c:v>
                </c:pt>
                <c:pt idx="308">
                  <c:v>9.3314090000000007</c:v>
                </c:pt>
                <c:pt idx="309">
                  <c:v>9.3926350000000465</c:v>
                </c:pt>
                <c:pt idx="310">
                  <c:v>9.4538610000000016</c:v>
                </c:pt>
                <c:pt idx="311">
                  <c:v>9.5150870000000047</c:v>
                </c:pt>
                <c:pt idx="312">
                  <c:v>9.576312999999999</c:v>
                </c:pt>
                <c:pt idx="313">
                  <c:v>9.6375390000000003</c:v>
                </c:pt>
                <c:pt idx="314">
                  <c:v>9.6987650000000016</c:v>
                </c:pt>
                <c:pt idx="315">
                  <c:v>9.7599910000000012</c:v>
                </c:pt>
                <c:pt idx="316">
                  <c:v>9.8212179999999982</c:v>
                </c:pt>
                <c:pt idx="317">
                  <c:v>9.8824440000000724</c:v>
                </c:pt>
                <c:pt idx="318">
                  <c:v>9.9436700000000009</c:v>
                </c:pt>
                <c:pt idx="319">
                  <c:v>10.004896</c:v>
                </c:pt>
                <c:pt idx="320">
                  <c:v>10.066122</c:v>
                </c:pt>
                <c:pt idx="321">
                  <c:v>10.127347999999998</c:v>
                </c:pt>
                <c:pt idx="322">
                  <c:v>10.188573999999999</c:v>
                </c:pt>
                <c:pt idx="323">
                  <c:v>10.249799999999999</c:v>
                </c:pt>
                <c:pt idx="324">
                  <c:v>10.311026</c:v>
                </c:pt>
                <c:pt idx="325">
                  <c:v>10.372252000000024</c:v>
                </c:pt>
                <c:pt idx="326">
                  <c:v>10.433479</c:v>
                </c:pt>
                <c:pt idx="327">
                  <c:v>10.494705</c:v>
                </c:pt>
                <c:pt idx="328">
                  <c:v>10.555931000000006</c:v>
                </c:pt>
                <c:pt idx="329">
                  <c:v>10.617157000000001</c:v>
                </c:pt>
                <c:pt idx="330">
                  <c:v>10.678382999999998</c:v>
                </c:pt>
                <c:pt idx="331">
                  <c:v>10.739609</c:v>
                </c:pt>
                <c:pt idx="332">
                  <c:v>10.800835000000006</c:v>
                </c:pt>
                <c:pt idx="333">
                  <c:v>10.862061000000002</c:v>
                </c:pt>
                <c:pt idx="334">
                  <c:v>10.923287</c:v>
                </c:pt>
                <c:pt idx="335">
                  <c:v>10.984513</c:v>
                </c:pt>
                <c:pt idx="336">
                  <c:v>11.04574</c:v>
                </c:pt>
                <c:pt idx="337">
                  <c:v>11.106966</c:v>
                </c:pt>
                <c:pt idx="338">
                  <c:v>11.168191999999999</c:v>
                </c:pt>
                <c:pt idx="339">
                  <c:v>11.229418000000001</c:v>
                </c:pt>
                <c:pt idx="340">
                  <c:v>11.290644</c:v>
                </c:pt>
                <c:pt idx="341">
                  <c:v>11.35187</c:v>
                </c:pt>
                <c:pt idx="342">
                  <c:v>11.413096000000024</c:v>
                </c:pt>
                <c:pt idx="343">
                  <c:v>11.474322000000001</c:v>
                </c:pt>
                <c:pt idx="344">
                  <c:v>11.535548</c:v>
                </c:pt>
                <c:pt idx="345">
                  <c:v>11.596774</c:v>
                </c:pt>
                <c:pt idx="346">
                  <c:v>11.658001000000001</c:v>
                </c:pt>
                <c:pt idx="347">
                  <c:v>11.719226999999998</c:v>
                </c:pt>
                <c:pt idx="348">
                  <c:v>11.780453</c:v>
                </c:pt>
                <c:pt idx="349">
                  <c:v>11.841678999999999</c:v>
                </c:pt>
                <c:pt idx="350">
                  <c:v>11.902905000000002</c:v>
                </c:pt>
                <c:pt idx="351">
                  <c:v>11.964131</c:v>
                </c:pt>
                <c:pt idx="352">
                  <c:v>12.025357</c:v>
                </c:pt>
                <c:pt idx="353">
                  <c:v>12.086583000000006</c:v>
                </c:pt>
                <c:pt idx="354">
                  <c:v>12.147809000000001</c:v>
                </c:pt>
                <c:pt idx="355">
                  <c:v>12.209035</c:v>
                </c:pt>
                <c:pt idx="356">
                  <c:v>12.270262000000001</c:v>
                </c:pt>
                <c:pt idx="357">
                  <c:v>12.331488</c:v>
                </c:pt>
                <c:pt idx="358">
                  <c:v>12.392714000000026</c:v>
                </c:pt>
                <c:pt idx="359">
                  <c:v>12.453940000000006</c:v>
                </c:pt>
                <c:pt idx="360">
                  <c:v>12.515166000000002</c:v>
                </c:pt>
                <c:pt idx="361">
                  <c:v>12.576392</c:v>
                </c:pt>
                <c:pt idx="362">
                  <c:v>12.637617999999998</c:v>
                </c:pt>
                <c:pt idx="363">
                  <c:v>12.698843999999999</c:v>
                </c:pt>
                <c:pt idx="364">
                  <c:v>12.760070000000001</c:v>
                </c:pt>
                <c:pt idx="365">
                  <c:v>12.821296</c:v>
                </c:pt>
                <c:pt idx="366">
                  <c:v>12.882523000000004</c:v>
                </c:pt>
                <c:pt idx="367">
                  <c:v>12.943749</c:v>
                </c:pt>
                <c:pt idx="368">
                  <c:v>13.004974999999998</c:v>
                </c:pt>
                <c:pt idx="369">
                  <c:v>13.066201</c:v>
                </c:pt>
                <c:pt idx="370">
                  <c:v>13.127427000000001</c:v>
                </c:pt>
                <c:pt idx="371">
                  <c:v>13.188652999999999</c:v>
                </c:pt>
                <c:pt idx="372">
                  <c:v>13.249878999999998</c:v>
                </c:pt>
                <c:pt idx="373">
                  <c:v>13.311105</c:v>
                </c:pt>
                <c:pt idx="374">
                  <c:v>13.372331000000004</c:v>
                </c:pt>
                <c:pt idx="375">
                  <c:v>13.433557</c:v>
                </c:pt>
                <c:pt idx="376">
                  <c:v>13.494784000000006</c:v>
                </c:pt>
                <c:pt idx="377">
                  <c:v>13.556010000000002</c:v>
                </c:pt>
                <c:pt idx="378">
                  <c:v>13.617236</c:v>
                </c:pt>
                <c:pt idx="379">
                  <c:v>13.678462</c:v>
                </c:pt>
                <c:pt idx="380">
                  <c:v>13.739688000000001</c:v>
                </c:pt>
                <c:pt idx="381">
                  <c:v>13.800914000000002</c:v>
                </c:pt>
                <c:pt idx="382">
                  <c:v>13.862140000000048</c:v>
                </c:pt>
                <c:pt idx="383">
                  <c:v>13.923366</c:v>
                </c:pt>
                <c:pt idx="384">
                  <c:v>13.984592000000006</c:v>
                </c:pt>
                <c:pt idx="385">
                  <c:v>14.045818000000001</c:v>
                </c:pt>
                <c:pt idx="386">
                  <c:v>14.107045000000001</c:v>
                </c:pt>
                <c:pt idx="387">
                  <c:v>14.168270999999999</c:v>
                </c:pt>
                <c:pt idx="388">
                  <c:v>14.229497</c:v>
                </c:pt>
                <c:pt idx="389">
                  <c:v>14.290722999999998</c:v>
                </c:pt>
                <c:pt idx="390">
                  <c:v>14.351949000000022</c:v>
                </c:pt>
                <c:pt idx="391">
                  <c:v>14.413175000000001</c:v>
                </c:pt>
                <c:pt idx="392">
                  <c:v>14.474401</c:v>
                </c:pt>
                <c:pt idx="393">
                  <c:v>14.535627</c:v>
                </c:pt>
                <c:pt idx="394">
                  <c:v>14.596853000000001</c:v>
                </c:pt>
                <c:pt idx="395">
                  <c:v>14.658079000000001</c:v>
                </c:pt>
                <c:pt idx="396">
                  <c:v>14.719306</c:v>
                </c:pt>
                <c:pt idx="397">
                  <c:v>14.780532000000004</c:v>
                </c:pt>
                <c:pt idx="398">
                  <c:v>14.841757999999999</c:v>
                </c:pt>
                <c:pt idx="399">
                  <c:v>14.902984000000046</c:v>
                </c:pt>
                <c:pt idx="400">
                  <c:v>14.96421</c:v>
                </c:pt>
                <c:pt idx="401">
                  <c:v>15.025436000000068</c:v>
                </c:pt>
                <c:pt idx="402">
                  <c:v>15.086662</c:v>
                </c:pt>
                <c:pt idx="403">
                  <c:v>15.147887999999998</c:v>
                </c:pt>
                <c:pt idx="404">
                  <c:v>15.209114</c:v>
                </c:pt>
                <c:pt idx="405">
                  <c:v>15.270340000000001</c:v>
                </c:pt>
                <c:pt idx="406">
                  <c:v>15.331567</c:v>
                </c:pt>
                <c:pt idx="407">
                  <c:v>15.392793000000006</c:v>
                </c:pt>
                <c:pt idx="408">
                  <c:v>15.454019000000002</c:v>
                </c:pt>
                <c:pt idx="409">
                  <c:v>15.515245</c:v>
                </c:pt>
                <c:pt idx="410">
                  <c:v>15.576471</c:v>
                </c:pt>
                <c:pt idx="411">
                  <c:v>15.637697000000001</c:v>
                </c:pt>
                <c:pt idx="412">
                  <c:v>15.698922999999999</c:v>
                </c:pt>
                <c:pt idx="413">
                  <c:v>15.760149</c:v>
                </c:pt>
                <c:pt idx="414">
                  <c:v>15.821374999999998</c:v>
                </c:pt>
                <c:pt idx="415">
                  <c:v>15.882601000000006</c:v>
                </c:pt>
                <c:pt idx="416">
                  <c:v>15.943827999999998</c:v>
                </c:pt>
                <c:pt idx="417">
                  <c:v>16.005054000000001</c:v>
                </c:pt>
                <c:pt idx="418">
                  <c:v>16.06627999999991</c:v>
                </c:pt>
                <c:pt idx="419">
                  <c:v>16.127506</c:v>
                </c:pt>
                <c:pt idx="420">
                  <c:v>16.188731999999899</c:v>
                </c:pt>
                <c:pt idx="421">
                  <c:v>16.249957999999999</c:v>
                </c:pt>
                <c:pt idx="422">
                  <c:v>16.3111840000001</c:v>
                </c:pt>
                <c:pt idx="423">
                  <c:v>16.372409999999903</c:v>
                </c:pt>
                <c:pt idx="424">
                  <c:v>16.433635999999989</c:v>
                </c:pt>
                <c:pt idx="425">
                  <c:v>16.494862000000001</c:v>
                </c:pt>
                <c:pt idx="426">
                  <c:v>16.556089</c:v>
                </c:pt>
                <c:pt idx="427">
                  <c:v>16.617315000000108</c:v>
                </c:pt>
                <c:pt idx="428">
                  <c:v>16.678540999999989</c:v>
                </c:pt>
                <c:pt idx="429">
                  <c:v>16.739767000000001</c:v>
                </c:pt>
                <c:pt idx="430">
                  <c:v>16.800992999999988</c:v>
                </c:pt>
                <c:pt idx="431">
                  <c:v>16.862218999999989</c:v>
                </c:pt>
                <c:pt idx="432">
                  <c:v>16.92344499999988</c:v>
                </c:pt>
                <c:pt idx="433">
                  <c:v>16.984670999999903</c:v>
                </c:pt>
                <c:pt idx="434">
                  <c:v>17.045897</c:v>
                </c:pt>
                <c:pt idx="435">
                  <c:v>17.107123000000001</c:v>
                </c:pt>
                <c:pt idx="436">
                  <c:v>17.16835</c:v>
                </c:pt>
                <c:pt idx="437">
                  <c:v>17.229576000000002</c:v>
                </c:pt>
                <c:pt idx="438">
                  <c:v>17.290801999999999</c:v>
                </c:pt>
                <c:pt idx="439">
                  <c:v>17.352028000000001</c:v>
                </c:pt>
                <c:pt idx="440">
                  <c:v>17.413253999999988</c:v>
                </c:pt>
                <c:pt idx="441">
                  <c:v>17.47448</c:v>
                </c:pt>
                <c:pt idx="442">
                  <c:v>17.535705999999987</c:v>
                </c:pt>
                <c:pt idx="443">
                  <c:v>17.596931999999999</c:v>
                </c:pt>
                <c:pt idx="444">
                  <c:v>17.658158000000096</c:v>
                </c:pt>
                <c:pt idx="445">
                  <c:v>17.719384000000005</c:v>
                </c:pt>
                <c:pt idx="446">
                  <c:v>17.780610999999876</c:v>
                </c:pt>
                <c:pt idx="447">
                  <c:v>17.841837000000005</c:v>
                </c:pt>
                <c:pt idx="448">
                  <c:v>17.903063</c:v>
                </c:pt>
                <c:pt idx="449">
                  <c:v>17.964288999999987</c:v>
                </c:pt>
                <c:pt idx="450">
                  <c:v>18.025514999999903</c:v>
                </c:pt>
                <c:pt idx="451">
                  <c:v>18.086740999999869</c:v>
                </c:pt>
                <c:pt idx="452">
                  <c:v>18.147967000000108</c:v>
                </c:pt>
                <c:pt idx="453">
                  <c:v>18.209192999999914</c:v>
                </c:pt>
                <c:pt idx="454">
                  <c:v>18.270418999999986</c:v>
                </c:pt>
                <c:pt idx="455">
                  <c:v>18.331645000000005</c:v>
                </c:pt>
                <c:pt idx="456">
                  <c:v>18.392872000000001</c:v>
                </c:pt>
                <c:pt idx="457">
                  <c:v>18.454097999999988</c:v>
                </c:pt>
                <c:pt idx="458">
                  <c:v>18.515324</c:v>
                </c:pt>
                <c:pt idx="459">
                  <c:v>18.576550000000001</c:v>
                </c:pt>
                <c:pt idx="460">
                  <c:v>18.637776000000031</c:v>
                </c:pt>
                <c:pt idx="461">
                  <c:v>18.699002</c:v>
                </c:pt>
                <c:pt idx="462">
                  <c:v>18.760227999999898</c:v>
                </c:pt>
                <c:pt idx="463">
                  <c:v>18.821453999999999</c:v>
                </c:pt>
                <c:pt idx="464">
                  <c:v>18.882679999999876</c:v>
                </c:pt>
                <c:pt idx="465">
                  <c:v>18.943905999999988</c:v>
                </c:pt>
                <c:pt idx="466">
                  <c:v>19.005132999999876</c:v>
                </c:pt>
                <c:pt idx="467">
                  <c:v>19.066358999999999</c:v>
                </c:pt>
                <c:pt idx="468">
                  <c:v>19.127585000000035</c:v>
                </c:pt>
                <c:pt idx="469">
                  <c:v>19.188811000000001</c:v>
                </c:pt>
                <c:pt idx="470">
                  <c:v>19.25003699999991</c:v>
                </c:pt>
                <c:pt idx="471">
                  <c:v>19.311263000000096</c:v>
                </c:pt>
                <c:pt idx="472">
                  <c:v>19.372489000000002</c:v>
                </c:pt>
                <c:pt idx="473">
                  <c:v>19.433714999999989</c:v>
                </c:pt>
                <c:pt idx="474">
                  <c:v>19.494941000000001</c:v>
                </c:pt>
                <c:pt idx="475">
                  <c:v>19.556166999999999</c:v>
                </c:pt>
                <c:pt idx="476">
                  <c:v>19.617394000000104</c:v>
                </c:pt>
                <c:pt idx="477">
                  <c:v>19.678619999999903</c:v>
                </c:pt>
                <c:pt idx="478">
                  <c:v>19.739846</c:v>
                </c:pt>
                <c:pt idx="479">
                  <c:v>19.801072000000001</c:v>
                </c:pt>
                <c:pt idx="480">
                  <c:v>19.862297999999914</c:v>
                </c:pt>
                <c:pt idx="481">
                  <c:v>19.923523999999876</c:v>
                </c:pt>
                <c:pt idx="482">
                  <c:v>19.984749999999817</c:v>
                </c:pt>
                <c:pt idx="483">
                  <c:v>20.045976</c:v>
                </c:pt>
                <c:pt idx="484">
                  <c:v>20.107202000000001</c:v>
                </c:pt>
                <c:pt idx="485">
                  <c:v>20.168427999999903</c:v>
                </c:pt>
                <c:pt idx="486">
                  <c:v>20.229655000000001</c:v>
                </c:pt>
                <c:pt idx="487">
                  <c:v>20.290880999999999</c:v>
                </c:pt>
                <c:pt idx="488">
                  <c:v>20.352107</c:v>
                </c:pt>
                <c:pt idx="489">
                  <c:v>20.413333000000002</c:v>
                </c:pt>
                <c:pt idx="490">
                  <c:v>20.474558999999999</c:v>
                </c:pt>
                <c:pt idx="491">
                  <c:v>20.535785000000001</c:v>
                </c:pt>
                <c:pt idx="492">
                  <c:v>20.597010999999988</c:v>
                </c:pt>
                <c:pt idx="493">
                  <c:v>20.658237</c:v>
                </c:pt>
                <c:pt idx="494">
                  <c:v>20.719463000000001</c:v>
                </c:pt>
                <c:pt idx="495">
                  <c:v>20.780688999999906</c:v>
                </c:pt>
                <c:pt idx="496">
                  <c:v>20.841916000000001</c:v>
                </c:pt>
                <c:pt idx="497">
                  <c:v>20.90314199999991</c:v>
                </c:pt>
                <c:pt idx="498">
                  <c:v>20.964368</c:v>
                </c:pt>
                <c:pt idx="499">
                  <c:v>21.025594000000002</c:v>
                </c:pt>
                <c:pt idx="500">
                  <c:v>21.086819999999989</c:v>
                </c:pt>
                <c:pt idx="501">
                  <c:v>21.148045999999987</c:v>
                </c:pt>
                <c:pt idx="502">
                  <c:v>21.209271999999999</c:v>
                </c:pt>
                <c:pt idx="503">
                  <c:v>21.270498</c:v>
                </c:pt>
                <c:pt idx="504">
                  <c:v>21.331724000000001</c:v>
                </c:pt>
                <c:pt idx="505">
                  <c:v>21.39294999999991</c:v>
                </c:pt>
                <c:pt idx="506">
                  <c:v>21.454177000000001</c:v>
                </c:pt>
                <c:pt idx="507">
                  <c:v>21.515402999999989</c:v>
                </c:pt>
                <c:pt idx="508">
                  <c:v>21.576628999999986</c:v>
                </c:pt>
                <c:pt idx="509">
                  <c:v>21.637855000000194</c:v>
                </c:pt>
                <c:pt idx="510">
                  <c:v>21.699081000000035</c:v>
                </c:pt>
                <c:pt idx="511">
                  <c:v>21.76030699999988</c:v>
                </c:pt>
                <c:pt idx="512">
                  <c:v>21.821532999999903</c:v>
                </c:pt>
                <c:pt idx="513">
                  <c:v>21.882758999999989</c:v>
                </c:pt>
                <c:pt idx="514">
                  <c:v>21.943985000000001</c:v>
                </c:pt>
                <c:pt idx="515">
                  <c:v>22.005210999999989</c:v>
                </c:pt>
                <c:pt idx="516">
                  <c:v>22.066438000000002</c:v>
                </c:pt>
                <c:pt idx="517">
                  <c:v>22.127663999999999</c:v>
                </c:pt>
                <c:pt idx="518">
                  <c:v>22.188890000000001</c:v>
                </c:pt>
                <c:pt idx="519">
                  <c:v>22.250115999999988</c:v>
                </c:pt>
                <c:pt idx="520">
                  <c:v>22.311342</c:v>
                </c:pt>
                <c:pt idx="521">
                  <c:v>22.372568000000001</c:v>
                </c:pt>
                <c:pt idx="522">
                  <c:v>22.43379399999991</c:v>
                </c:pt>
                <c:pt idx="523">
                  <c:v>22.495019999999872</c:v>
                </c:pt>
                <c:pt idx="524">
                  <c:v>22.556246000000002</c:v>
                </c:pt>
                <c:pt idx="525">
                  <c:v>22.617472000000031</c:v>
                </c:pt>
                <c:pt idx="526">
                  <c:v>22.678699000000002</c:v>
                </c:pt>
                <c:pt idx="527">
                  <c:v>22.739924999999999</c:v>
                </c:pt>
                <c:pt idx="528">
                  <c:v>22.8011510000001</c:v>
                </c:pt>
                <c:pt idx="529">
                  <c:v>22.862376999999903</c:v>
                </c:pt>
                <c:pt idx="530">
                  <c:v>22.923602999999869</c:v>
                </c:pt>
                <c:pt idx="531">
                  <c:v>22.984828999999987</c:v>
                </c:pt>
                <c:pt idx="532">
                  <c:v>23.046054999999999</c:v>
                </c:pt>
                <c:pt idx="533">
                  <c:v>23.107281000000096</c:v>
                </c:pt>
                <c:pt idx="534">
                  <c:v>23.168507000000002</c:v>
                </c:pt>
                <c:pt idx="535">
                  <c:v>23.229732999999854</c:v>
                </c:pt>
                <c:pt idx="536">
                  <c:v>23.290959999999988</c:v>
                </c:pt>
                <c:pt idx="537">
                  <c:v>23.352186</c:v>
                </c:pt>
                <c:pt idx="538">
                  <c:v>23.413411999999987</c:v>
                </c:pt>
                <c:pt idx="539">
                  <c:v>23.474637999999903</c:v>
                </c:pt>
                <c:pt idx="540">
                  <c:v>23.535864000000089</c:v>
                </c:pt>
                <c:pt idx="541">
                  <c:v>23.597090000000001</c:v>
                </c:pt>
                <c:pt idx="542">
                  <c:v>23.658315999999999</c:v>
                </c:pt>
                <c:pt idx="543">
                  <c:v>23.719541999999986</c:v>
                </c:pt>
                <c:pt idx="544">
                  <c:v>23.780767999999899</c:v>
                </c:pt>
                <c:pt idx="545">
                  <c:v>23.841994000000035</c:v>
                </c:pt>
                <c:pt idx="546">
                  <c:v>23.903220999999899</c:v>
                </c:pt>
                <c:pt idx="547">
                  <c:v>23.964446999999861</c:v>
                </c:pt>
                <c:pt idx="548">
                  <c:v>24.025672999999891</c:v>
                </c:pt>
                <c:pt idx="549">
                  <c:v>24.086898999999999</c:v>
                </c:pt>
                <c:pt idx="550">
                  <c:v>24.148125</c:v>
                </c:pt>
                <c:pt idx="551">
                  <c:v>24.209351000000005</c:v>
                </c:pt>
                <c:pt idx="552">
                  <c:v>24.270576999999989</c:v>
                </c:pt>
                <c:pt idx="553">
                  <c:v>24.3318030000001</c:v>
                </c:pt>
                <c:pt idx="554">
                  <c:v>24.393028999999999</c:v>
                </c:pt>
                <c:pt idx="555">
                  <c:v>24.454255000000035</c:v>
                </c:pt>
                <c:pt idx="556">
                  <c:v>24.515481999999999</c:v>
                </c:pt>
                <c:pt idx="557">
                  <c:v>24.576708</c:v>
                </c:pt>
                <c:pt idx="558">
                  <c:v>24.637934000000108</c:v>
                </c:pt>
                <c:pt idx="559">
                  <c:v>24.699159999999999</c:v>
                </c:pt>
                <c:pt idx="560">
                  <c:v>24.760385999999986</c:v>
                </c:pt>
                <c:pt idx="561">
                  <c:v>24.821611999999988</c:v>
                </c:pt>
                <c:pt idx="562">
                  <c:v>24.882838</c:v>
                </c:pt>
                <c:pt idx="563">
                  <c:v>24.944064000000001</c:v>
                </c:pt>
                <c:pt idx="564">
                  <c:v>25.005289999999903</c:v>
                </c:pt>
                <c:pt idx="565">
                  <c:v>25.066515999999989</c:v>
                </c:pt>
                <c:pt idx="566">
                  <c:v>25.127742999999906</c:v>
                </c:pt>
                <c:pt idx="567">
                  <c:v>25.188969</c:v>
                </c:pt>
                <c:pt idx="568">
                  <c:v>25.250195000000001</c:v>
                </c:pt>
                <c:pt idx="569">
                  <c:v>25.311420999999999</c:v>
                </c:pt>
                <c:pt idx="570">
                  <c:v>25.372646999999876</c:v>
                </c:pt>
                <c:pt idx="571">
                  <c:v>25.433872999999988</c:v>
                </c:pt>
                <c:pt idx="572">
                  <c:v>25.495098999999989</c:v>
                </c:pt>
                <c:pt idx="573">
                  <c:v>25.556325000000001</c:v>
                </c:pt>
                <c:pt idx="574">
                  <c:v>25.61755100000013</c:v>
                </c:pt>
                <c:pt idx="575">
                  <c:v>25.678777</c:v>
                </c:pt>
                <c:pt idx="576">
                  <c:v>25.74000399999991</c:v>
                </c:pt>
                <c:pt idx="577">
                  <c:v>25.80123</c:v>
                </c:pt>
                <c:pt idx="578">
                  <c:v>25.862456000000002</c:v>
                </c:pt>
                <c:pt idx="579">
                  <c:v>25.923681999999989</c:v>
                </c:pt>
                <c:pt idx="580">
                  <c:v>25.984908000000001</c:v>
                </c:pt>
                <c:pt idx="581">
                  <c:v>26.046133999999903</c:v>
                </c:pt>
                <c:pt idx="582">
                  <c:v>26.107360000000035</c:v>
                </c:pt>
                <c:pt idx="583">
                  <c:v>26.168585999999987</c:v>
                </c:pt>
                <c:pt idx="584">
                  <c:v>26.229811999999999</c:v>
                </c:pt>
                <c:pt idx="585">
                  <c:v>26.291038</c:v>
                </c:pt>
                <c:pt idx="586">
                  <c:v>26.352264999999999</c:v>
                </c:pt>
                <c:pt idx="587">
                  <c:v>26.413491</c:v>
                </c:pt>
                <c:pt idx="588">
                  <c:v>26.474716999999899</c:v>
                </c:pt>
                <c:pt idx="589">
                  <c:v>26.535943</c:v>
                </c:pt>
                <c:pt idx="590">
                  <c:v>26.597169000000001</c:v>
                </c:pt>
                <c:pt idx="591">
                  <c:v>26.658394999999999</c:v>
                </c:pt>
                <c:pt idx="592">
                  <c:v>26.719621</c:v>
                </c:pt>
                <c:pt idx="593">
                  <c:v>26.780846999999891</c:v>
                </c:pt>
                <c:pt idx="594">
                  <c:v>26.842072999999989</c:v>
                </c:pt>
                <c:pt idx="595">
                  <c:v>26.903298999999986</c:v>
                </c:pt>
                <c:pt idx="596">
                  <c:v>26.964525999999989</c:v>
                </c:pt>
                <c:pt idx="597">
                  <c:v>27.025751999999986</c:v>
                </c:pt>
                <c:pt idx="598">
                  <c:v>27.086977999999988</c:v>
                </c:pt>
                <c:pt idx="599">
                  <c:v>27.148204</c:v>
                </c:pt>
                <c:pt idx="600">
                  <c:v>27.209429999999884</c:v>
                </c:pt>
                <c:pt idx="601">
                  <c:v>27.270655999999999</c:v>
                </c:pt>
                <c:pt idx="602">
                  <c:v>27.331882000000096</c:v>
                </c:pt>
                <c:pt idx="603">
                  <c:v>27.393108000000005</c:v>
                </c:pt>
                <c:pt idx="604">
                  <c:v>27.454333999999989</c:v>
                </c:pt>
                <c:pt idx="605">
                  <c:v>27.515560000000001</c:v>
                </c:pt>
                <c:pt idx="606">
                  <c:v>27.576786999999989</c:v>
                </c:pt>
                <c:pt idx="607">
                  <c:v>27.638013000000001</c:v>
                </c:pt>
                <c:pt idx="608">
                  <c:v>27.699238999999999</c:v>
                </c:pt>
                <c:pt idx="609">
                  <c:v>27.760465</c:v>
                </c:pt>
                <c:pt idx="610">
                  <c:v>27.821691000000001</c:v>
                </c:pt>
                <c:pt idx="611">
                  <c:v>27.882916999999914</c:v>
                </c:pt>
                <c:pt idx="612">
                  <c:v>27.944142999999876</c:v>
                </c:pt>
                <c:pt idx="613">
                  <c:v>28.005369000000002</c:v>
                </c:pt>
                <c:pt idx="614">
                  <c:v>28.066595</c:v>
                </c:pt>
                <c:pt idx="615">
                  <c:v>28.127821000000104</c:v>
                </c:pt>
                <c:pt idx="616">
                  <c:v>28.189048</c:v>
                </c:pt>
                <c:pt idx="617">
                  <c:v>28.250274000000001</c:v>
                </c:pt>
                <c:pt idx="618">
                  <c:v>28.311499999999999</c:v>
                </c:pt>
                <c:pt idx="619">
                  <c:v>28.372725999999989</c:v>
                </c:pt>
                <c:pt idx="620">
                  <c:v>28.433952000000001</c:v>
                </c:pt>
                <c:pt idx="621">
                  <c:v>28.495177999999989</c:v>
                </c:pt>
                <c:pt idx="622">
                  <c:v>28.556404000000001</c:v>
                </c:pt>
                <c:pt idx="623">
                  <c:v>28.617629999999988</c:v>
                </c:pt>
                <c:pt idx="624">
                  <c:v>28.678856000000035</c:v>
                </c:pt>
                <c:pt idx="625">
                  <c:v>28.740081999999987</c:v>
                </c:pt>
                <c:pt idx="626">
                  <c:v>28.801309</c:v>
                </c:pt>
                <c:pt idx="627">
                  <c:v>28.862534999999891</c:v>
                </c:pt>
                <c:pt idx="628">
                  <c:v>28.92376099999991</c:v>
                </c:pt>
                <c:pt idx="629">
                  <c:v>28.984987</c:v>
                </c:pt>
                <c:pt idx="630">
                  <c:v>29.046213000000002</c:v>
                </c:pt>
                <c:pt idx="631">
                  <c:v>29.107438999999999</c:v>
                </c:pt>
                <c:pt idx="632">
                  <c:v>29.168665000000001</c:v>
                </c:pt>
                <c:pt idx="633">
                  <c:v>29.229890999999999</c:v>
                </c:pt>
                <c:pt idx="634">
                  <c:v>29.291117</c:v>
                </c:pt>
                <c:pt idx="635">
                  <c:v>29.352342999999891</c:v>
                </c:pt>
                <c:pt idx="636">
                  <c:v>29.41357</c:v>
                </c:pt>
                <c:pt idx="637">
                  <c:v>29.474795999999987</c:v>
                </c:pt>
                <c:pt idx="638">
                  <c:v>29.536021999999999</c:v>
                </c:pt>
                <c:pt idx="639">
                  <c:v>29.597248</c:v>
                </c:pt>
                <c:pt idx="640">
                  <c:v>29.658473999999988</c:v>
                </c:pt>
                <c:pt idx="641">
                  <c:v>29.7197</c:v>
                </c:pt>
                <c:pt idx="642">
                  <c:v>29.780925999999987</c:v>
                </c:pt>
                <c:pt idx="643">
                  <c:v>29.842151999999999</c:v>
                </c:pt>
                <c:pt idx="644">
                  <c:v>29.903378</c:v>
                </c:pt>
                <c:pt idx="645">
                  <c:v>29.964603999999891</c:v>
                </c:pt>
                <c:pt idx="646">
                  <c:v>30.025831</c:v>
                </c:pt>
                <c:pt idx="647">
                  <c:v>30.087057000000001</c:v>
                </c:pt>
                <c:pt idx="648">
                  <c:v>30.148282999999989</c:v>
                </c:pt>
                <c:pt idx="649">
                  <c:v>30.209508999999986</c:v>
                </c:pt>
                <c:pt idx="650">
                  <c:v>30.270734999999899</c:v>
                </c:pt>
                <c:pt idx="651">
                  <c:v>30.331961000000156</c:v>
                </c:pt>
                <c:pt idx="652">
                  <c:v>30.393187000000001</c:v>
                </c:pt>
                <c:pt idx="653">
                  <c:v>30.454412999999906</c:v>
                </c:pt>
                <c:pt idx="654">
                  <c:v>30.515638999999986</c:v>
                </c:pt>
                <c:pt idx="655">
                  <c:v>30.576865000000112</c:v>
                </c:pt>
                <c:pt idx="656">
                  <c:v>30.638092</c:v>
                </c:pt>
                <c:pt idx="657">
                  <c:v>30.699318000000005</c:v>
                </c:pt>
                <c:pt idx="658">
                  <c:v>30.760543999999847</c:v>
                </c:pt>
                <c:pt idx="659">
                  <c:v>30.821770000000001</c:v>
                </c:pt>
                <c:pt idx="660">
                  <c:v>30.882995999999999</c:v>
                </c:pt>
                <c:pt idx="661">
                  <c:v>30.944221999999989</c:v>
                </c:pt>
                <c:pt idx="662">
                  <c:v>31.005447999999891</c:v>
                </c:pt>
                <c:pt idx="663">
                  <c:v>31.06667399999991</c:v>
                </c:pt>
                <c:pt idx="664">
                  <c:v>31.127900000000096</c:v>
                </c:pt>
                <c:pt idx="665">
                  <c:v>31.189126000000002</c:v>
                </c:pt>
                <c:pt idx="666">
                  <c:v>31.250353</c:v>
                </c:pt>
                <c:pt idx="667">
                  <c:v>31.311578999999998</c:v>
                </c:pt>
                <c:pt idx="668">
                  <c:v>31.372805000000035</c:v>
                </c:pt>
                <c:pt idx="669">
                  <c:v>31.434031000000001</c:v>
                </c:pt>
                <c:pt idx="670">
                  <c:v>31.495256999999903</c:v>
                </c:pt>
                <c:pt idx="671">
                  <c:v>31.556483</c:v>
                </c:pt>
                <c:pt idx="672">
                  <c:v>31.617709000000001</c:v>
                </c:pt>
                <c:pt idx="673">
                  <c:v>31.678934999999999</c:v>
                </c:pt>
                <c:pt idx="674">
                  <c:v>31.740161000000001</c:v>
                </c:pt>
                <c:pt idx="675">
                  <c:v>31.801386999999988</c:v>
                </c:pt>
                <c:pt idx="676">
                  <c:v>31.862613999999876</c:v>
                </c:pt>
                <c:pt idx="677">
                  <c:v>31.923839999999899</c:v>
                </c:pt>
                <c:pt idx="678">
                  <c:v>31.985065999999989</c:v>
                </c:pt>
                <c:pt idx="679">
                  <c:v>32.046292000000001</c:v>
                </c:pt>
                <c:pt idx="680">
                  <c:v>32.107518000000013</c:v>
                </c:pt>
                <c:pt idx="681">
                  <c:v>32.168744000000011</c:v>
                </c:pt>
                <c:pt idx="682">
                  <c:v>32.229970000000186</c:v>
                </c:pt>
                <c:pt idx="683">
                  <c:v>32.291196000000063</c:v>
                </c:pt>
                <c:pt idx="684">
                  <c:v>32.352421999999997</c:v>
                </c:pt>
                <c:pt idx="685">
                  <c:v>32.413647999999995</c:v>
                </c:pt>
                <c:pt idx="686">
                  <c:v>32.474874999999997</c:v>
                </c:pt>
                <c:pt idx="687">
                  <c:v>32.536101000000002</c:v>
                </c:pt>
                <c:pt idx="688">
                  <c:v>32.597327</c:v>
                </c:pt>
                <c:pt idx="689">
                  <c:v>32.658553000000012</c:v>
                </c:pt>
                <c:pt idx="690">
                  <c:v>32.719779000000003</c:v>
                </c:pt>
                <c:pt idx="691">
                  <c:v>32.781005</c:v>
                </c:pt>
                <c:pt idx="692">
                  <c:v>32.842231000000005</c:v>
                </c:pt>
                <c:pt idx="693">
                  <c:v>32.903456999999996</c:v>
                </c:pt>
                <c:pt idx="694">
                  <c:v>32.964682999999994</c:v>
                </c:pt>
                <c:pt idx="695">
                  <c:v>33.025909000000013</c:v>
                </c:pt>
                <c:pt idx="696">
                  <c:v>33.087136000000001</c:v>
                </c:pt>
                <c:pt idx="697">
                  <c:v>33.148362000000013</c:v>
                </c:pt>
                <c:pt idx="698">
                  <c:v>33.209588000000011</c:v>
                </c:pt>
                <c:pt idx="699">
                  <c:v>33.270814000000001</c:v>
                </c:pt>
                <c:pt idx="700">
                  <c:v>33.332040000000006</c:v>
                </c:pt>
                <c:pt idx="701">
                  <c:v>33.393266000000004</c:v>
                </c:pt>
                <c:pt idx="702">
                  <c:v>33.454491999999995</c:v>
                </c:pt>
                <c:pt idx="703">
                  <c:v>33.515718000000113</c:v>
                </c:pt>
                <c:pt idx="704">
                  <c:v>33.576944000000005</c:v>
                </c:pt>
                <c:pt idx="705">
                  <c:v>33.638170000000194</c:v>
                </c:pt>
                <c:pt idx="706">
                  <c:v>33.699397000000012</c:v>
                </c:pt>
                <c:pt idx="707">
                  <c:v>33.760623000000002</c:v>
                </c:pt>
                <c:pt idx="708">
                  <c:v>33.821848999999993</c:v>
                </c:pt>
                <c:pt idx="709">
                  <c:v>33.883074999999998</c:v>
                </c:pt>
                <c:pt idx="710">
                  <c:v>33.944300999999996</c:v>
                </c:pt>
                <c:pt idx="711">
                  <c:v>34.005527000000001</c:v>
                </c:pt>
                <c:pt idx="712">
                  <c:v>34.066753000000013</c:v>
                </c:pt>
                <c:pt idx="713">
                  <c:v>34.127979000000003</c:v>
                </c:pt>
                <c:pt idx="714">
                  <c:v>34.189205000000001</c:v>
                </c:pt>
                <c:pt idx="715">
                  <c:v>34.250431000000006</c:v>
                </c:pt>
                <c:pt idx="716">
                  <c:v>34.311657999999994</c:v>
                </c:pt>
                <c:pt idx="717">
                  <c:v>34.372883999999999</c:v>
                </c:pt>
                <c:pt idx="718">
                  <c:v>34.434110000000011</c:v>
                </c:pt>
                <c:pt idx="719">
                  <c:v>34.495336000000187</c:v>
                </c:pt>
                <c:pt idx="720">
                  <c:v>34.556562</c:v>
                </c:pt>
                <c:pt idx="721">
                  <c:v>34.617787999999997</c:v>
                </c:pt>
                <c:pt idx="722">
                  <c:v>34.679014000000002</c:v>
                </c:pt>
                <c:pt idx="723">
                  <c:v>34.74024</c:v>
                </c:pt>
                <c:pt idx="724">
                  <c:v>34.801465999999998</c:v>
                </c:pt>
                <c:pt idx="725">
                  <c:v>34.862692000000003</c:v>
                </c:pt>
                <c:pt idx="726">
                  <c:v>34.923919000000012</c:v>
                </c:pt>
                <c:pt idx="727">
                  <c:v>34.985145000000003</c:v>
                </c:pt>
                <c:pt idx="728">
                  <c:v>35.046371000000001</c:v>
                </c:pt>
                <c:pt idx="729">
                  <c:v>35.107597000000005</c:v>
                </c:pt>
                <c:pt idx="730">
                  <c:v>35.168823000000003</c:v>
                </c:pt>
                <c:pt idx="731">
                  <c:v>35.230049000000001</c:v>
                </c:pt>
                <c:pt idx="732">
                  <c:v>35.291275000000013</c:v>
                </c:pt>
                <c:pt idx="733">
                  <c:v>35.352501000000004</c:v>
                </c:pt>
                <c:pt idx="734">
                  <c:v>35.413726999999994</c:v>
                </c:pt>
                <c:pt idx="735">
                  <c:v>35.474953000000006</c:v>
                </c:pt>
                <c:pt idx="736">
                  <c:v>35.536180000000002</c:v>
                </c:pt>
                <c:pt idx="737">
                  <c:v>35.597406000000007</c:v>
                </c:pt>
                <c:pt idx="738">
                  <c:v>35.658632000000011</c:v>
                </c:pt>
                <c:pt idx="739">
                  <c:v>35.719858000000002</c:v>
                </c:pt>
                <c:pt idx="740">
                  <c:v>35.781083999999993</c:v>
                </c:pt>
                <c:pt idx="741">
                  <c:v>35.842310000000012</c:v>
                </c:pt>
                <c:pt idx="742">
                  <c:v>35.903536000000003</c:v>
                </c:pt>
                <c:pt idx="743">
                  <c:v>35.964762</c:v>
                </c:pt>
                <c:pt idx="744">
                  <c:v>36.025988000000012</c:v>
                </c:pt>
                <c:pt idx="745">
                  <c:v>36.087213999999996</c:v>
                </c:pt>
                <c:pt idx="746">
                  <c:v>36.148441000000005</c:v>
                </c:pt>
                <c:pt idx="747">
                  <c:v>36.209666999999996</c:v>
                </c:pt>
                <c:pt idx="748">
                  <c:v>36.270893000000001</c:v>
                </c:pt>
                <c:pt idx="749">
                  <c:v>36.332119000000013</c:v>
                </c:pt>
                <c:pt idx="750">
                  <c:v>36.393345000000011</c:v>
                </c:pt>
                <c:pt idx="751">
                  <c:v>36.454570999999994</c:v>
                </c:pt>
                <c:pt idx="752">
                  <c:v>36.515797000000006</c:v>
                </c:pt>
                <c:pt idx="753">
                  <c:v>36.577023000000004</c:v>
                </c:pt>
                <c:pt idx="754">
                  <c:v>36.638249000000002</c:v>
                </c:pt>
                <c:pt idx="755">
                  <c:v>36.699475000000113</c:v>
                </c:pt>
                <c:pt idx="756">
                  <c:v>36.760702000000187</c:v>
                </c:pt>
                <c:pt idx="757">
                  <c:v>36.821928</c:v>
                </c:pt>
                <c:pt idx="758">
                  <c:v>36.883154000000005</c:v>
                </c:pt>
                <c:pt idx="759">
                  <c:v>36.944379999999995</c:v>
                </c:pt>
                <c:pt idx="760">
                  <c:v>37.005606</c:v>
                </c:pt>
                <c:pt idx="761">
                  <c:v>37.066832000000012</c:v>
                </c:pt>
                <c:pt idx="762">
                  <c:v>37.128058000000216</c:v>
                </c:pt>
                <c:pt idx="763">
                  <c:v>37.189283999999994</c:v>
                </c:pt>
                <c:pt idx="764">
                  <c:v>37.250510000000013</c:v>
                </c:pt>
                <c:pt idx="765">
                  <c:v>37.311735999999996</c:v>
                </c:pt>
                <c:pt idx="766">
                  <c:v>37.372963000000006</c:v>
                </c:pt>
                <c:pt idx="767">
                  <c:v>37.434188999999996</c:v>
                </c:pt>
                <c:pt idx="768">
                  <c:v>37.495415000000179</c:v>
                </c:pt>
                <c:pt idx="769">
                  <c:v>37.556640999999999</c:v>
                </c:pt>
                <c:pt idx="770">
                  <c:v>37.617866999999997</c:v>
                </c:pt>
                <c:pt idx="771">
                  <c:v>37.679093000000002</c:v>
                </c:pt>
                <c:pt idx="772">
                  <c:v>37.740319000000063</c:v>
                </c:pt>
                <c:pt idx="773">
                  <c:v>37.801544999999997</c:v>
                </c:pt>
                <c:pt idx="774">
                  <c:v>37.862771000000002</c:v>
                </c:pt>
                <c:pt idx="775">
                  <c:v>37.923997</c:v>
                </c:pt>
                <c:pt idx="776">
                  <c:v>37.985223999999995</c:v>
                </c:pt>
                <c:pt idx="777">
                  <c:v>38.04645</c:v>
                </c:pt>
                <c:pt idx="778">
                  <c:v>38.107676000000005</c:v>
                </c:pt>
                <c:pt idx="779">
                  <c:v>38.168902000000216</c:v>
                </c:pt>
                <c:pt idx="780">
                  <c:v>38.230128000000164</c:v>
                </c:pt>
                <c:pt idx="781">
                  <c:v>38.291354000000013</c:v>
                </c:pt>
                <c:pt idx="782">
                  <c:v>38.352579999999996</c:v>
                </c:pt>
                <c:pt idx="783">
                  <c:v>38.413805999999994</c:v>
                </c:pt>
                <c:pt idx="784">
                  <c:v>38.475032000000013</c:v>
                </c:pt>
                <c:pt idx="785">
                  <c:v>38.536258000000011</c:v>
                </c:pt>
                <c:pt idx="786">
                  <c:v>38.597484999999999</c:v>
                </c:pt>
                <c:pt idx="787">
                  <c:v>38.658711000000011</c:v>
                </c:pt>
                <c:pt idx="788">
                  <c:v>38.719937000000002</c:v>
                </c:pt>
                <c:pt idx="789">
                  <c:v>38.781163000000006</c:v>
                </c:pt>
                <c:pt idx="790">
                  <c:v>38.842389000000004</c:v>
                </c:pt>
                <c:pt idx="791">
                  <c:v>38.903615000000002</c:v>
                </c:pt>
                <c:pt idx="792">
                  <c:v>38.964840999999993</c:v>
                </c:pt>
                <c:pt idx="793">
                  <c:v>39.026067000000005</c:v>
                </c:pt>
                <c:pt idx="794">
                  <c:v>39.087292999999995</c:v>
                </c:pt>
                <c:pt idx="795">
                  <c:v>39.148519000000164</c:v>
                </c:pt>
                <c:pt idx="796">
                  <c:v>39.209746000000003</c:v>
                </c:pt>
                <c:pt idx="797">
                  <c:v>39.270972000000164</c:v>
                </c:pt>
                <c:pt idx="798">
                  <c:v>39.332198000000012</c:v>
                </c:pt>
                <c:pt idx="799">
                  <c:v>39.393423999999996</c:v>
                </c:pt>
                <c:pt idx="800">
                  <c:v>39.454649999999994</c:v>
                </c:pt>
              </c:numCache>
            </c:numRef>
          </c:xVal>
          <c:yVal>
            <c:numRef>
              <c:f>Sheet1!$D$2:$D$802</c:f>
              <c:numCache>
                <c:formatCode>General</c:formatCode>
                <c:ptCount val="8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4.5546000000000003E-2</c:v>
                </c:pt>
                <c:pt idx="13">
                  <c:v>6.751100000000014E-2</c:v>
                </c:pt>
                <c:pt idx="14">
                  <c:v>8.950000000000044E-2</c:v>
                </c:pt>
                <c:pt idx="15">
                  <c:v>0.11033699999999999</c:v>
                </c:pt>
                <c:pt idx="16">
                  <c:v>0.14278700000000041</c:v>
                </c:pt>
                <c:pt idx="17">
                  <c:v>0.13914399999999999</c:v>
                </c:pt>
                <c:pt idx="18">
                  <c:v>0.11274700000000006</c:v>
                </c:pt>
                <c:pt idx="19">
                  <c:v>0.18373600000000093</c:v>
                </c:pt>
                <c:pt idx="20">
                  <c:v>0.17716999999999999</c:v>
                </c:pt>
                <c:pt idx="21">
                  <c:v>0.18812499999999999</c:v>
                </c:pt>
                <c:pt idx="22">
                  <c:v>0.21944200000000119</c:v>
                </c:pt>
                <c:pt idx="23">
                  <c:v>0.24459100000000067</c:v>
                </c:pt>
                <c:pt idx="24">
                  <c:v>0.28303200000000001</c:v>
                </c:pt>
                <c:pt idx="25">
                  <c:v>0.33056300000000038</c:v>
                </c:pt>
                <c:pt idx="26">
                  <c:v>0.37829800000000002</c:v>
                </c:pt>
                <c:pt idx="27">
                  <c:v>0.3732990000000001</c:v>
                </c:pt>
                <c:pt idx="28">
                  <c:v>0.31027900000000008</c:v>
                </c:pt>
                <c:pt idx="29">
                  <c:v>0.30729300000000004</c:v>
                </c:pt>
                <c:pt idx="30">
                  <c:v>0.39497100000000163</c:v>
                </c:pt>
                <c:pt idx="31">
                  <c:v>0.53081199999999951</c:v>
                </c:pt>
                <c:pt idx="32">
                  <c:v>0.52567300000000061</c:v>
                </c:pt>
                <c:pt idx="33">
                  <c:v>0.57963699999999996</c:v>
                </c:pt>
                <c:pt idx="34">
                  <c:v>0.71559100000000064</c:v>
                </c:pt>
                <c:pt idx="35">
                  <c:v>0.82542899999999997</c:v>
                </c:pt>
                <c:pt idx="36">
                  <c:v>0.76123800000000064</c:v>
                </c:pt>
                <c:pt idx="37">
                  <c:v>1.0833470000000001</c:v>
                </c:pt>
                <c:pt idx="38">
                  <c:v>0.73496499999999998</c:v>
                </c:pt>
                <c:pt idx="39">
                  <c:v>0.87515199999999993</c:v>
                </c:pt>
                <c:pt idx="40">
                  <c:v>0.44686100000000034</c:v>
                </c:pt>
                <c:pt idx="41">
                  <c:v>0.66227400000000325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8.7892000000000026E-2</c:v>
                </c:pt>
                <c:pt idx="82">
                  <c:v>0.33751900000000146</c:v>
                </c:pt>
                <c:pt idx="83">
                  <c:v>0.20589299999999999</c:v>
                </c:pt>
                <c:pt idx="84">
                  <c:v>0.48966300000000001</c:v>
                </c:pt>
                <c:pt idx="85">
                  <c:v>1.032176</c:v>
                </c:pt>
                <c:pt idx="86">
                  <c:v>0.949631000000003</c:v>
                </c:pt>
                <c:pt idx="87">
                  <c:v>0.6483369999999995</c:v>
                </c:pt>
                <c:pt idx="88">
                  <c:v>1.1196830000000002</c:v>
                </c:pt>
                <c:pt idx="89">
                  <c:v>0.972552999999999</c:v>
                </c:pt>
                <c:pt idx="90">
                  <c:v>1.2021759999999999</c:v>
                </c:pt>
                <c:pt idx="91">
                  <c:v>0.58114100000000068</c:v>
                </c:pt>
                <c:pt idx="92">
                  <c:v>0.62702000000000291</c:v>
                </c:pt>
                <c:pt idx="93">
                  <c:v>0.57183700000000004</c:v>
                </c:pt>
                <c:pt idx="94">
                  <c:v>0.53132200000000007</c:v>
                </c:pt>
                <c:pt idx="95">
                  <c:v>0.33818700000000163</c:v>
                </c:pt>
                <c:pt idx="96">
                  <c:v>0.39093500000000031</c:v>
                </c:pt>
                <c:pt idx="97">
                  <c:v>0.66395900000000385</c:v>
                </c:pt>
                <c:pt idx="98">
                  <c:v>0.75685000000000313</c:v>
                </c:pt>
                <c:pt idx="99">
                  <c:v>0.47424300000000003</c:v>
                </c:pt>
                <c:pt idx="100">
                  <c:v>0.25695000000000001</c:v>
                </c:pt>
                <c:pt idx="101">
                  <c:v>0.318137</c:v>
                </c:pt>
                <c:pt idx="102">
                  <c:v>0.75363800000000325</c:v>
                </c:pt>
                <c:pt idx="103">
                  <c:v>0.82142899999999996</c:v>
                </c:pt>
                <c:pt idx="104">
                  <c:v>0.46165800000000001</c:v>
                </c:pt>
                <c:pt idx="105">
                  <c:v>0.86092500000000338</c:v>
                </c:pt>
                <c:pt idx="106">
                  <c:v>0.80002299999999948</c:v>
                </c:pt>
                <c:pt idx="107">
                  <c:v>0.59622299999999717</c:v>
                </c:pt>
                <c:pt idx="108">
                  <c:v>0.7226500000000029</c:v>
                </c:pt>
                <c:pt idx="109">
                  <c:v>0.71264400000000361</c:v>
                </c:pt>
                <c:pt idx="110">
                  <c:v>0.72571099999999999</c:v>
                </c:pt>
                <c:pt idx="111">
                  <c:v>0.64404600000000289</c:v>
                </c:pt>
                <c:pt idx="112">
                  <c:v>0.63331999999999999</c:v>
                </c:pt>
                <c:pt idx="113">
                  <c:v>1.2151389999999958</c:v>
                </c:pt>
                <c:pt idx="114">
                  <c:v>0.8207590000000029</c:v>
                </c:pt>
                <c:pt idx="115">
                  <c:v>0.773679000000005</c:v>
                </c:pt>
                <c:pt idx="116">
                  <c:v>1.049782</c:v>
                </c:pt>
                <c:pt idx="117">
                  <c:v>1.1091929999999999</c:v>
                </c:pt>
                <c:pt idx="118">
                  <c:v>0.92711399999999744</c:v>
                </c:pt>
                <c:pt idx="119">
                  <c:v>1.2095669999999934</c:v>
                </c:pt>
                <c:pt idx="120">
                  <c:v>0.91158299999999626</c:v>
                </c:pt>
                <c:pt idx="121">
                  <c:v>0.99952199999999958</c:v>
                </c:pt>
                <c:pt idx="122">
                  <c:v>1.0427569999999999</c:v>
                </c:pt>
                <c:pt idx="123">
                  <c:v>1.192661</c:v>
                </c:pt>
                <c:pt idx="124">
                  <c:v>1.0434369999999948</c:v>
                </c:pt>
                <c:pt idx="125">
                  <c:v>1.3430039999999999</c:v>
                </c:pt>
                <c:pt idx="126">
                  <c:v>1.8933679999999999</c:v>
                </c:pt>
                <c:pt idx="127">
                  <c:v>1.4833139999999998</c:v>
                </c:pt>
                <c:pt idx="128">
                  <c:v>2.0409350000000002</c:v>
                </c:pt>
                <c:pt idx="129">
                  <c:v>1.4379949999999886</c:v>
                </c:pt>
                <c:pt idx="130">
                  <c:v>2.0639370000000135</c:v>
                </c:pt>
                <c:pt idx="131">
                  <c:v>1.663632</c:v>
                </c:pt>
                <c:pt idx="132">
                  <c:v>1.7663120000000017</c:v>
                </c:pt>
                <c:pt idx="133">
                  <c:v>1.9676479999999998</c:v>
                </c:pt>
                <c:pt idx="134">
                  <c:v>1.8630969999999998</c:v>
                </c:pt>
                <c:pt idx="135">
                  <c:v>2.0024819999999997</c:v>
                </c:pt>
                <c:pt idx="136">
                  <c:v>1.454475</c:v>
                </c:pt>
                <c:pt idx="137">
                  <c:v>1.9613439999999998</c:v>
                </c:pt>
                <c:pt idx="138">
                  <c:v>1.456237</c:v>
                </c:pt>
                <c:pt idx="139">
                  <c:v>1.4102279999999998</c:v>
                </c:pt>
                <c:pt idx="140">
                  <c:v>1.3141430000000001</c:v>
                </c:pt>
                <c:pt idx="141">
                  <c:v>1.2336729999999998</c:v>
                </c:pt>
                <c:pt idx="142">
                  <c:v>1.0066689999999998</c:v>
                </c:pt>
                <c:pt idx="143">
                  <c:v>0.82072600000000062</c:v>
                </c:pt>
                <c:pt idx="144">
                  <c:v>0.72775900000000326</c:v>
                </c:pt>
                <c:pt idx="145">
                  <c:v>0.6130280000000029</c:v>
                </c:pt>
                <c:pt idx="146">
                  <c:v>0.44527700000000031</c:v>
                </c:pt>
                <c:pt idx="147">
                  <c:v>0.42006700000000002</c:v>
                </c:pt>
                <c:pt idx="148">
                  <c:v>0.39673700000000001</c:v>
                </c:pt>
                <c:pt idx="149">
                  <c:v>0.30350100000000002</c:v>
                </c:pt>
                <c:pt idx="150">
                  <c:v>0.26071100000000003</c:v>
                </c:pt>
                <c:pt idx="151">
                  <c:v>0.21481100000000067</c:v>
                </c:pt>
                <c:pt idx="152">
                  <c:v>0.140156</c:v>
                </c:pt>
                <c:pt idx="153">
                  <c:v>7.0665000000000033E-2</c:v>
                </c:pt>
                <c:pt idx="154">
                  <c:v>6.1022000000000083E-2</c:v>
                </c:pt>
                <c:pt idx="155">
                  <c:v>3.4124000000000002E-2</c:v>
                </c:pt>
                <c:pt idx="156">
                  <c:v>2.2670000000000186E-3</c:v>
                </c:pt>
                <c:pt idx="157">
                  <c:v>2.912300000000001E-2</c:v>
                </c:pt>
                <c:pt idx="158">
                  <c:v>5.4120000000000078E-2</c:v>
                </c:pt>
                <c:pt idx="159">
                  <c:v>0.11791599999999999</c:v>
                </c:pt>
                <c:pt idx="160">
                  <c:v>0.26470000000000005</c:v>
                </c:pt>
                <c:pt idx="161">
                  <c:v>0.27200400000000002</c:v>
                </c:pt>
                <c:pt idx="162">
                  <c:v>0.30700900000000031</c:v>
                </c:pt>
                <c:pt idx="163">
                  <c:v>0.44859900000000008</c:v>
                </c:pt>
                <c:pt idx="164">
                  <c:v>0.65773500000000384</c:v>
                </c:pt>
                <c:pt idx="165">
                  <c:v>0.81953699999999663</c:v>
                </c:pt>
                <c:pt idx="166">
                  <c:v>2.7945310000000121</c:v>
                </c:pt>
                <c:pt idx="167">
                  <c:v>2.5350649999999977</c:v>
                </c:pt>
                <c:pt idx="168">
                  <c:v>2.1055390000000012</c:v>
                </c:pt>
                <c:pt idx="169">
                  <c:v>3.2045220000000012</c:v>
                </c:pt>
                <c:pt idx="170">
                  <c:v>2.3584699999999872</c:v>
                </c:pt>
                <c:pt idx="171">
                  <c:v>1.5375029999999998</c:v>
                </c:pt>
                <c:pt idx="172">
                  <c:v>1.6736389999999999</c:v>
                </c:pt>
                <c:pt idx="173">
                  <c:v>1.771668</c:v>
                </c:pt>
                <c:pt idx="174">
                  <c:v>2.0797369999999997</c:v>
                </c:pt>
                <c:pt idx="175">
                  <c:v>2.1810049999999999</c:v>
                </c:pt>
                <c:pt idx="176">
                  <c:v>2.8004649999999978</c:v>
                </c:pt>
                <c:pt idx="177">
                  <c:v>1.5971599999999999</c:v>
                </c:pt>
                <c:pt idx="178">
                  <c:v>1.8940349999999999</c:v>
                </c:pt>
                <c:pt idx="179">
                  <c:v>2.6180310000000002</c:v>
                </c:pt>
                <c:pt idx="180">
                  <c:v>1.3363989999999999</c:v>
                </c:pt>
                <c:pt idx="181">
                  <c:v>1.2238229999999943</c:v>
                </c:pt>
                <c:pt idx="182">
                  <c:v>2.8645749999999999</c:v>
                </c:pt>
                <c:pt idx="183">
                  <c:v>1.6923490000000001</c:v>
                </c:pt>
                <c:pt idx="184">
                  <c:v>2.4372019999999988</c:v>
                </c:pt>
                <c:pt idx="185">
                  <c:v>2.9656079999999987</c:v>
                </c:pt>
                <c:pt idx="186">
                  <c:v>1.3277209999999948</c:v>
                </c:pt>
                <c:pt idx="187">
                  <c:v>2.1511230000000001</c:v>
                </c:pt>
                <c:pt idx="188">
                  <c:v>2.8525879999999977</c:v>
                </c:pt>
                <c:pt idx="189">
                  <c:v>1.6755789999999999</c:v>
                </c:pt>
                <c:pt idx="190">
                  <c:v>2.9070879999999999</c:v>
                </c:pt>
                <c:pt idx="191">
                  <c:v>1.7442820000000023</c:v>
                </c:pt>
                <c:pt idx="192">
                  <c:v>2.2165300000000001</c:v>
                </c:pt>
                <c:pt idx="193">
                  <c:v>2.4024819999999987</c:v>
                </c:pt>
                <c:pt idx="194">
                  <c:v>2.5017610000000001</c:v>
                </c:pt>
                <c:pt idx="195">
                  <c:v>2.9039950000000001</c:v>
                </c:pt>
                <c:pt idx="196">
                  <c:v>2.5481250000000002</c:v>
                </c:pt>
                <c:pt idx="197">
                  <c:v>2.0967849999999997</c:v>
                </c:pt>
                <c:pt idx="198">
                  <c:v>2.5205350000000002</c:v>
                </c:pt>
                <c:pt idx="199">
                  <c:v>1.802481</c:v>
                </c:pt>
                <c:pt idx="200">
                  <c:v>3.103545</c:v>
                </c:pt>
                <c:pt idx="201">
                  <c:v>2.8135630000000003</c:v>
                </c:pt>
                <c:pt idx="202">
                  <c:v>1.729423999999995</c:v>
                </c:pt>
                <c:pt idx="203">
                  <c:v>1.834754</c:v>
                </c:pt>
                <c:pt idx="204">
                  <c:v>2.4141140000000001</c:v>
                </c:pt>
                <c:pt idx="205">
                  <c:v>3.496737</c:v>
                </c:pt>
                <c:pt idx="206">
                  <c:v>2.5734489999999872</c:v>
                </c:pt>
                <c:pt idx="207">
                  <c:v>2.8689809999999998</c:v>
                </c:pt>
                <c:pt idx="208">
                  <c:v>2.9451299999999998</c:v>
                </c:pt>
                <c:pt idx="209">
                  <c:v>3.2268689999999967</c:v>
                </c:pt>
                <c:pt idx="210">
                  <c:v>2.251681</c:v>
                </c:pt>
                <c:pt idx="211">
                  <c:v>3.6197970000000002</c:v>
                </c:pt>
                <c:pt idx="212">
                  <c:v>1.580756</c:v>
                </c:pt>
                <c:pt idx="213">
                  <c:v>2.142455999999989</c:v>
                </c:pt>
                <c:pt idx="214">
                  <c:v>2.1694390000000001</c:v>
                </c:pt>
                <c:pt idx="215">
                  <c:v>2.4509059999999967</c:v>
                </c:pt>
                <c:pt idx="216">
                  <c:v>2.7742800000000001</c:v>
                </c:pt>
                <c:pt idx="217">
                  <c:v>3.4237039999999999</c:v>
                </c:pt>
                <c:pt idx="218">
                  <c:v>2.7255840000000116</c:v>
                </c:pt>
                <c:pt idx="219">
                  <c:v>2.713165</c:v>
                </c:pt>
                <c:pt idx="220">
                  <c:v>2.2810459999999977</c:v>
                </c:pt>
                <c:pt idx="221">
                  <c:v>3.5032969999999999</c:v>
                </c:pt>
                <c:pt idx="222">
                  <c:v>2.1934119999999999</c:v>
                </c:pt>
                <c:pt idx="223">
                  <c:v>3.6670639999999999</c:v>
                </c:pt>
                <c:pt idx="224">
                  <c:v>2.4228139999999967</c:v>
                </c:pt>
                <c:pt idx="225">
                  <c:v>3.2811110000000134</c:v>
                </c:pt>
                <c:pt idx="226">
                  <c:v>5.1251619999999845</c:v>
                </c:pt>
                <c:pt idx="227">
                  <c:v>2.1959249999999999</c:v>
                </c:pt>
                <c:pt idx="228">
                  <c:v>2.8183249999999997</c:v>
                </c:pt>
                <c:pt idx="229">
                  <c:v>2.4481459999999977</c:v>
                </c:pt>
                <c:pt idx="230">
                  <c:v>3.2784429999999967</c:v>
                </c:pt>
                <c:pt idx="231">
                  <c:v>3.5569779999999978</c:v>
                </c:pt>
                <c:pt idx="232">
                  <c:v>2.6503160000000001</c:v>
                </c:pt>
                <c:pt idx="233">
                  <c:v>4.3985529999999855</c:v>
                </c:pt>
                <c:pt idx="234">
                  <c:v>3.51532</c:v>
                </c:pt>
                <c:pt idx="235">
                  <c:v>3.716513</c:v>
                </c:pt>
                <c:pt idx="236">
                  <c:v>3.8834540000000004</c:v>
                </c:pt>
                <c:pt idx="237">
                  <c:v>3.339013999999989</c:v>
                </c:pt>
                <c:pt idx="238">
                  <c:v>4.0037799999999999</c:v>
                </c:pt>
                <c:pt idx="239">
                  <c:v>3.2889439999999999</c:v>
                </c:pt>
                <c:pt idx="240">
                  <c:v>2.9237600000000001</c:v>
                </c:pt>
                <c:pt idx="241">
                  <c:v>4.0131990000000002</c:v>
                </c:pt>
                <c:pt idx="242">
                  <c:v>3.5057930000000002</c:v>
                </c:pt>
                <c:pt idx="243">
                  <c:v>3.5923779999999987</c:v>
                </c:pt>
                <c:pt idx="244">
                  <c:v>4.1013520000000003</c:v>
                </c:pt>
                <c:pt idx="245">
                  <c:v>2.9082249999999998</c:v>
                </c:pt>
                <c:pt idx="246">
                  <c:v>3.2410819999999996</c:v>
                </c:pt>
                <c:pt idx="247">
                  <c:v>3.2034729999999998</c:v>
                </c:pt>
                <c:pt idx="248">
                  <c:v>3.4966199999999872</c:v>
                </c:pt>
                <c:pt idx="249">
                  <c:v>2.6105200000000002</c:v>
                </c:pt>
                <c:pt idx="250">
                  <c:v>2.2966979999999997</c:v>
                </c:pt>
                <c:pt idx="251">
                  <c:v>2.6806770000000002</c:v>
                </c:pt>
                <c:pt idx="252">
                  <c:v>3.144746</c:v>
                </c:pt>
                <c:pt idx="253">
                  <c:v>2.8033739999999998</c:v>
                </c:pt>
                <c:pt idx="254">
                  <c:v>4.1328819999999791</c:v>
                </c:pt>
                <c:pt idx="255">
                  <c:v>2.871111</c:v>
                </c:pt>
                <c:pt idx="256">
                  <c:v>2.2061000000000002</c:v>
                </c:pt>
                <c:pt idx="257">
                  <c:v>2.9293500000000003</c:v>
                </c:pt>
                <c:pt idx="258">
                  <c:v>3.3336659999999858</c:v>
                </c:pt>
                <c:pt idx="259">
                  <c:v>3.0084119999999999</c:v>
                </c:pt>
                <c:pt idx="260">
                  <c:v>3.1065800000000001</c:v>
                </c:pt>
                <c:pt idx="261">
                  <c:v>2.8156989999999853</c:v>
                </c:pt>
                <c:pt idx="262">
                  <c:v>3.1556300000000004</c:v>
                </c:pt>
                <c:pt idx="263">
                  <c:v>2.9441800000000002</c:v>
                </c:pt>
                <c:pt idx="264">
                  <c:v>2.81789599999999</c:v>
                </c:pt>
                <c:pt idx="265">
                  <c:v>2.7437710000000153</c:v>
                </c:pt>
                <c:pt idx="266">
                  <c:v>2.2613789999999998</c:v>
                </c:pt>
                <c:pt idx="267">
                  <c:v>2.8449779999999998</c:v>
                </c:pt>
                <c:pt idx="268">
                  <c:v>2.3371049999999998</c:v>
                </c:pt>
                <c:pt idx="269">
                  <c:v>2.4216879999999987</c:v>
                </c:pt>
                <c:pt idx="270">
                  <c:v>2.5471930000000116</c:v>
                </c:pt>
                <c:pt idx="271">
                  <c:v>2.3648179999999988</c:v>
                </c:pt>
                <c:pt idx="272">
                  <c:v>2.7603850000000012</c:v>
                </c:pt>
                <c:pt idx="273">
                  <c:v>2.4284859999999977</c:v>
                </c:pt>
                <c:pt idx="274">
                  <c:v>2.4557539999999967</c:v>
                </c:pt>
                <c:pt idx="275">
                  <c:v>3.8947779999999987</c:v>
                </c:pt>
                <c:pt idx="276">
                  <c:v>2.1000719999999999</c:v>
                </c:pt>
                <c:pt idx="277">
                  <c:v>3.0517599999999967</c:v>
                </c:pt>
                <c:pt idx="278">
                  <c:v>2.4973830000000001</c:v>
                </c:pt>
                <c:pt idx="279">
                  <c:v>3.0252299999999988</c:v>
                </c:pt>
                <c:pt idx="280">
                  <c:v>2.6076079999999999</c:v>
                </c:pt>
                <c:pt idx="281">
                  <c:v>2.8182309999999977</c:v>
                </c:pt>
                <c:pt idx="282">
                  <c:v>2.9833609999999999</c:v>
                </c:pt>
                <c:pt idx="283">
                  <c:v>2.7085490000000001</c:v>
                </c:pt>
                <c:pt idx="284">
                  <c:v>2.7074560000000001</c:v>
                </c:pt>
                <c:pt idx="285">
                  <c:v>2.9856160000000003</c:v>
                </c:pt>
                <c:pt idx="286">
                  <c:v>2.0887010000000052</c:v>
                </c:pt>
                <c:pt idx="287">
                  <c:v>2.1236129999999998</c:v>
                </c:pt>
                <c:pt idx="288">
                  <c:v>3.0762599999999853</c:v>
                </c:pt>
                <c:pt idx="289">
                  <c:v>2.8038100000000004</c:v>
                </c:pt>
                <c:pt idx="290">
                  <c:v>2.3039320000000001</c:v>
                </c:pt>
                <c:pt idx="291">
                  <c:v>2.4103409999999967</c:v>
                </c:pt>
                <c:pt idx="292">
                  <c:v>2.5734029999999977</c:v>
                </c:pt>
                <c:pt idx="293">
                  <c:v>2.400779</c:v>
                </c:pt>
                <c:pt idx="294">
                  <c:v>3.6494529999999967</c:v>
                </c:pt>
                <c:pt idx="295">
                  <c:v>2.5724779999999967</c:v>
                </c:pt>
                <c:pt idx="296">
                  <c:v>2.5234209999999999</c:v>
                </c:pt>
                <c:pt idx="297">
                  <c:v>2.718404</c:v>
                </c:pt>
                <c:pt idx="298">
                  <c:v>3.4195259999999967</c:v>
                </c:pt>
                <c:pt idx="299">
                  <c:v>2.6265739999999997</c:v>
                </c:pt>
                <c:pt idx="300">
                  <c:v>2.5451790000000001</c:v>
                </c:pt>
                <c:pt idx="301">
                  <c:v>2.3973230000000001</c:v>
                </c:pt>
                <c:pt idx="302">
                  <c:v>2.2873789999999996</c:v>
                </c:pt>
                <c:pt idx="303">
                  <c:v>3.2594589999999863</c:v>
                </c:pt>
                <c:pt idx="304">
                  <c:v>2.750702</c:v>
                </c:pt>
                <c:pt idx="305">
                  <c:v>3.0667770000000001</c:v>
                </c:pt>
                <c:pt idx="306">
                  <c:v>2.6036669999999997</c:v>
                </c:pt>
                <c:pt idx="307">
                  <c:v>2.5680310000000102</c:v>
                </c:pt>
                <c:pt idx="308">
                  <c:v>2.9470989999999997</c:v>
                </c:pt>
                <c:pt idx="309">
                  <c:v>2.5113779999999997</c:v>
                </c:pt>
                <c:pt idx="310">
                  <c:v>2.7803740000000134</c:v>
                </c:pt>
                <c:pt idx="311">
                  <c:v>2.3096079999999977</c:v>
                </c:pt>
                <c:pt idx="312">
                  <c:v>3.2270170000000116</c:v>
                </c:pt>
                <c:pt idx="313">
                  <c:v>1.9210439999999998</c:v>
                </c:pt>
                <c:pt idx="314">
                  <c:v>1.705613999999996</c:v>
                </c:pt>
                <c:pt idx="315">
                  <c:v>1.8595609999999998</c:v>
                </c:pt>
                <c:pt idx="316">
                  <c:v>3.4202000000000004</c:v>
                </c:pt>
                <c:pt idx="317">
                  <c:v>3.3425269999999987</c:v>
                </c:pt>
                <c:pt idx="318">
                  <c:v>3.2108319999999999</c:v>
                </c:pt>
                <c:pt idx="319">
                  <c:v>3.2977689999999997</c:v>
                </c:pt>
                <c:pt idx="320">
                  <c:v>2.6713249999999999</c:v>
                </c:pt>
                <c:pt idx="321">
                  <c:v>2.4058829999999967</c:v>
                </c:pt>
                <c:pt idx="322">
                  <c:v>2.9377949999999999</c:v>
                </c:pt>
                <c:pt idx="323">
                  <c:v>3.0295329999999998</c:v>
                </c:pt>
                <c:pt idx="324">
                  <c:v>2.5817679999999998</c:v>
                </c:pt>
                <c:pt idx="325">
                  <c:v>2.2634970000000116</c:v>
                </c:pt>
                <c:pt idx="326">
                  <c:v>2.5169579999999967</c:v>
                </c:pt>
                <c:pt idx="327">
                  <c:v>2.0448679999999997</c:v>
                </c:pt>
                <c:pt idx="328">
                  <c:v>2.2917269999999998</c:v>
                </c:pt>
                <c:pt idx="329">
                  <c:v>3.4743659999999967</c:v>
                </c:pt>
                <c:pt idx="330">
                  <c:v>2.605769</c:v>
                </c:pt>
                <c:pt idx="331">
                  <c:v>2.8375749999999997</c:v>
                </c:pt>
                <c:pt idx="332">
                  <c:v>2.4880849999999999</c:v>
                </c:pt>
                <c:pt idx="333">
                  <c:v>3.4428189999999872</c:v>
                </c:pt>
                <c:pt idx="334">
                  <c:v>3.722099</c:v>
                </c:pt>
                <c:pt idx="335">
                  <c:v>4.6721389999999845</c:v>
                </c:pt>
                <c:pt idx="336">
                  <c:v>2.4114759999999844</c:v>
                </c:pt>
                <c:pt idx="337">
                  <c:v>4.0385729999999995</c:v>
                </c:pt>
                <c:pt idx="338">
                  <c:v>2.0813969999999999</c:v>
                </c:pt>
                <c:pt idx="339">
                  <c:v>3.0204390000000001</c:v>
                </c:pt>
                <c:pt idx="340">
                  <c:v>2.7784170000000001</c:v>
                </c:pt>
                <c:pt idx="341">
                  <c:v>1.456278</c:v>
                </c:pt>
                <c:pt idx="342">
                  <c:v>2.6644969999999999</c:v>
                </c:pt>
                <c:pt idx="343">
                  <c:v>3.6562139999999967</c:v>
                </c:pt>
                <c:pt idx="344">
                  <c:v>3.8394189999999822</c:v>
                </c:pt>
                <c:pt idx="345">
                  <c:v>3.6601360000000116</c:v>
                </c:pt>
                <c:pt idx="346">
                  <c:v>3.3647400000000003</c:v>
                </c:pt>
                <c:pt idx="347">
                  <c:v>3.9663810000000002</c:v>
                </c:pt>
                <c:pt idx="348">
                  <c:v>4.0373149999999782</c:v>
                </c:pt>
                <c:pt idx="349">
                  <c:v>4.3330910000000014</c:v>
                </c:pt>
                <c:pt idx="350">
                  <c:v>3.7153809999999998</c:v>
                </c:pt>
                <c:pt idx="351">
                  <c:v>3.3768199999999822</c:v>
                </c:pt>
                <c:pt idx="352">
                  <c:v>5.1264149999999669</c:v>
                </c:pt>
                <c:pt idx="353">
                  <c:v>4.5768480000000134</c:v>
                </c:pt>
                <c:pt idx="354">
                  <c:v>5.3269839999999782</c:v>
                </c:pt>
                <c:pt idx="355">
                  <c:v>4.4782940000000124</c:v>
                </c:pt>
                <c:pt idx="356">
                  <c:v>4.9347599999999998</c:v>
                </c:pt>
                <c:pt idx="357">
                  <c:v>5.7772810000000003</c:v>
                </c:pt>
                <c:pt idx="358">
                  <c:v>3.9853339999999999</c:v>
                </c:pt>
                <c:pt idx="359">
                  <c:v>4.6527199999999791</c:v>
                </c:pt>
                <c:pt idx="360">
                  <c:v>4.7225099999999856</c:v>
                </c:pt>
                <c:pt idx="361">
                  <c:v>4.7222530000000003</c:v>
                </c:pt>
                <c:pt idx="362">
                  <c:v>4.1532839999999975</c:v>
                </c:pt>
                <c:pt idx="363">
                  <c:v>6.6459499999999965</c:v>
                </c:pt>
                <c:pt idx="364">
                  <c:v>5.8933910000000003</c:v>
                </c:pt>
                <c:pt idx="365">
                  <c:v>5.5349680000000001</c:v>
                </c:pt>
                <c:pt idx="366">
                  <c:v>6.3481109999999754</c:v>
                </c:pt>
                <c:pt idx="367">
                  <c:v>4.9178449999999945</c:v>
                </c:pt>
                <c:pt idx="368">
                  <c:v>5.4436300000000024</c:v>
                </c:pt>
                <c:pt idx="369">
                  <c:v>6.5165049999999791</c:v>
                </c:pt>
                <c:pt idx="370">
                  <c:v>4.398765</c:v>
                </c:pt>
                <c:pt idx="371">
                  <c:v>4.518999</c:v>
                </c:pt>
                <c:pt idx="372">
                  <c:v>4.7323620000000224</c:v>
                </c:pt>
                <c:pt idx="373">
                  <c:v>3.7086369999999995</c:v>
                </c:pt>
                <c:pt idx="374">
                  <c:v>5.0544269999999845</c:v>
                </c:pt>
                <c:pt idx="375">
                  <c:v>3.8187619999999987</c:v>
                </c:pt>
                <c:pt idx="376">
                  <c:v>2.9613329999999998</c:v>
                </c:pt>
                <c:pt idx="377">
                  <c:v>3.9226249999999987</c:v>
                </c:pt>
                <c:pt idx="378">
                  <c:v>4.9956370000000003</c:v>
                </c:pt>
                <c:pt idx="379">
                  <c:v>2.7946599999999977</c:v>
                </c:pt>
                <c:pt idx="380">
                  <c:v>2.89189399999999</c:v>
                </c:pt>
                <c:pt idx="381">
                  <c:v>5.035005</c:v>
                </c:pt>
                <c:pt idx="382">
                  <c:v>3.4872419999999997</c:v>
                </c:pt>
                <c:pt idx="383">
                  <c:v>3.859262999999979</c:v>
                </c:pt>
                <c:pt idx="384">
                  <c:v>3.4453390000000002</c:v>
                </c:pt>
                <c:pt idx="385">
                  <c:v>3.3501849999999997</c:v>
                </c:pt>
                <c:pt idx="386">
                  <c:v>2.5358819999999977</c:v>
                </c:pt>
                <c:pt idx="387">
                  <c:v>2.8708459999999789</c:v>
                </c:pt>
                <c:pt idx="388">
                  <c:v>2.3543179999999997</c:v>
                </c:pt>
                <c:pt idx="389">
                  <c:v>2.4623710000000001</c:v>
                </c:pt>
                <c:pt idx="390">
                  <c:v>2.1000700000000001</c:v>
                </c:pt>
                <c:pt idx="391">
                  <c:v>1.66303</c:v>
                </c:pt>
                <c:pt idx="392">
                  <c:v>2.1277820000000012</c:v>
                </c:pt>
                <c:pt idx="393">
                  <c:v>1.737144</c:v>
                </c:pt>
                <c:pt idx="394">
                  <c:v>1.8263849999999999</c:v>
                </c:pt>
                <c:pt idx="395">
                  <c:v>2.074519</c:v>
                </c:pt>
                <c:pt idx="396">
                  <c:v>1.5896649999999946</c:v>
                </c:pt>
                <c:pt idx="397">
                  <c:v>1.8086009999999999</c:v>
                </c:pt>
                <c:pt idx="398">
                  <c:v>2.3989149999999997</c:v>
                </c:pt>
                <c:pt idx="399">
                  <c:v>2.3562239999999872</c:v>
                </c:pt>
                <c:pt idx="400">
                  <c:v>0.70810700000000004</c:v>
                </c:pt>
                <c:pt idx="401">
                  <c:v>0.36528100000000008</c:v>
                </c:pt>
                <c:pt idx="402">
                  <c:v>0.40675700000000004</c:v>
                </c:pt>
                <c:pt idx="403">
                  <c:v>1.0660270000000001</c:v>
                </c:pt>
                <c:pt idx="404">
                  <c:v>2.7627110000000012</c:v>
                </c:pt>
                <c:pt idx="405">
                  <c:v>1.872034</c:v>
                </c:pt>
                <c:pt idx="406">
                  <c:v>0.90503599999999951</c:v>
                </c:pt>
                <c:pt idx="407">
                  <c:v>0.75422500000000325</c:v>
                </c:pt>
                <c:pt idx="408">
                  <c:v>0.54822800000000005</c:v>
                </c:pt>
                <c:pt idx="409">
                  <c:v>0.41322800000000032</c:v>
                </c:pt>
                <c:pt idx="410">
                  <c:v>0.36542200000000163</c:v>
                </c:pt>
                <c:pt idx="411">
                  <c:v>0.3424550000000004</c:v>
                </c:pt>
                <c:pt idx="412">
                  <c:v>0.33068300000000145</c:v>
                </c:pt>
                <c:pt idx="413">
                  <c:v>0.36596200000000145</c:v>
                </c:pt>
                <c:pt idx="414">
                  <c:v>0.55597799999999997</c:v>
                </c:pt>
                <c:pt idx="415">
                  <c:v>0.66570500000000477</c:v>
                </c:pt>
                <c:pt idx="416">
                  <c:v>0.35961600000000032</c:v>
                </c:pt>
                <c:pt idx="417">
                  <c:v>1.056702</c:v>
                </c:pt>
                <c:pt idx="418">
                  <c:v>1.7000299999999959</c:v>
                </c:pt>
                <c:pt idx="419">
                  <c:v>1.5731069999999998</c:v>
                </c:pt>
                <c:pt idx="420">
                  <c:v>1.089747</c:v>
                </c:pt>
                <c:pt idx="421">
                  <c:v>1.1097199999999998</c:v>
                </c:pt>
                <c:pt idx="422">
                  <c:v>0.99412299999999709</c:v>
                </c:pt>
                <c:pt idx="423">
                  <c:v>0.96565199999999995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13E-419F-983E-7FAA7095CF00}"/>
            </c:ext>
          </c:extLst>
        </c:ser>
        <c:ser>
          <c:idx val="6"/>
          <c:order val="1"/>
          <c:tx>
            <c:strRef>
              <c:f>Sheet1!$H$1</c:f>
              <c:strCache>
                <c:ptCount val="1"/>
                <c:pt idx="0">
                  <c:v>Si</c:v>
                </c:pt>
              </c:strCache>
            </c:strRef>
          </c:tx>
          <c:spPr>
            <a:ln w="1905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Sheet1!$A$2:$A$802</c:f>
              <c:numCache>
                <c:formatCode>General</c:formatCode>
                <c:ptCount val="801"/>
                <c:pt idx="0">
                  <c:v>-9.52623</c:v>
                </c:pt>
                <c:pt idx="1">
                  <c:v>-9.4650040000000484</c:v>
                </c:pt>
                <c:pt idx="2">
                  <c:v>-9.4037780000000009</c:v>
                </c:pt>
                <c:pt idx="3">
                  <c:v>-9.3425520000000066</c:v>
                </c:pt>
                <c:pt idx="4">
                  <c:v>-9.2813259999999982</c:v>
                </c:pt>
                <c:pt idx="5">
                  <c:v>-9.2200999999999986</c:v>
                </c:pt>
                <c:pt idx="6">
                  <c:v>-9.1588729999999998</c:v>
                </c:pt>
                <c:pt idx="7">
                  <c:v>-9.0976470000000003</c:v>
                </c:pt>
                <c:pt idx="8">
                  <c:v>-9.0364210000000025</c:v>
                </c:pt>
                <c:pt idx="9">
                  <c:v>-8.9751950000000047</c:v>
                </c:pt>
                <c:pt idx="10">
                  <c:v>-8.9139689999999998</c:v>
                </c:pt>
                <c:pt idx="11">
                  <c:v>-8.8527430000000464</c:v>
                </c:pt>
                <c:pt idx="12">
                  <c:v>-8.7915170000000025</c:v>
                </c:pt>
                <c:pt idx="13">
                  <c:v>-8.7302909999999994</c:v>
                </c:pt>
                <c:pt idx="14">
                  <c:v>-8.6690650000000016</c:v>
                </c:pt>
                <c:pt idx="15">
                  <c:v>-8.6078390000000002</c:v>
                </c:pt>
                <c:pt idx="16">
                  <c:v>-8.5466119999999997</c:v>
                </c:pt>
                <c:pt idx="17">
                  <c:v>-8.4853860000000267</c:v>
                </c:pt>
                <c:pt idx="18">
                  <c:v>-8.4241599999999988</c:v>
                </c:pt>
                <c:pt idx="19">
                  <c:v>-8.3629340000000596</c:v>
                </c:pt>
                <c:pt idx="20">
                  <c:v>-8.3017080000000014</c:v>
                </c:pt>
                <c:pt idx="21">
                  <c:v>-8.2404820000000001</c:v>
                </c:pt>
                <c:pt idx="22">
                  <c:v>-8.1792560000000005</c:v>
                </c:pt>
                <c:pt idx="23">
                  <c:v>-8.1180299999999992</c:v>
                </c:pt>
                <c:pt idx="24">
                  <c:v>-8.0568040000000067</c:v>
                </c:pt>
                <c:pt idx="25">
                  <c:v>-7.9955780000000001</c:v>
                </c:pt>
                <c:pt idx="26">
                  <c:v>-7.9343510000000004</c:v>
                </c:pt>
                <c:pt idx="27">
                  <c:v>-7.8731249999999955</c:v>
                </c:pt>
                <c:pt idx="28">
                  <c:v>-7.8118990000000004</c:v>
                </c:pt>
                <c:pt idx="29">
                  <c:v>-7.7506729999999999</c:v>
                </c:pt>
                <c:pt idx="30">
                  <c:v>-7.6894470000000004</c:v>
                </c:pt>
                <c:pt idx="31">
                  <c:v>-7.6282209999999955</c:v>
                </c:pt>
                <c:pt idx="32">
                  <c:v>-7.566994999999979</c:v>
                </c:pt>
                <c:pt idx="33">
                  <c:v>-7.5057689999999999</c:v>
                </c:pt>
                <c:pt idx="34">
                  <c:v>-7.4445430000000004</c:v>
                </c:pt>
                <c:pt idx="35">
                  <c:v>-7.3833169999999955</c:v>
                </c:pt>
                <c:pt idx="36">
                  <c:v>-7.3220899999999762</c:v>
                </c:pt>
                <c:pt idx="37">
                  <c:v>-7.2608639999999998</c:v>
                </c:pt>
                <c:pt idx="38">
                  <c:v>-7.1996380000000002</c:v>
                </c:pt>
                <c:pt idx="39">
                  <c:v>-7.1384119999999855</c:v>
                </c:pt>
                <c:pt idx="40">
                  <c:v>-7.0771859999999762</c:v>
                </c:pt>
                <c:pt idx="41">
                  <c:v>-7.0159599999999855</c:v>
                </c:pt>
                <c:pt idx="42">
                  <c:v>-6.9547339999999975</c:v>
                </c:pt>
                <c:pt idx="43">
                  <c:v>-6.8935079999999855</c:v>
                </c:pt>
                <c:pt idx="44">
                  <c:v>-6.8322820000000002</c:v>
                </c:pt>
                <c:pt idx="45">
                  <c:v>-6.7710559999999997</c:v>
                </c:pt>
                <c:pt idx="46">
                  <c:v>-6.7098290000000134</c:v>
                </c:pt>
                <c:pt idx="47">
                  <c:v>-6.6486029999999996</c:v>
                </c:pt>
                <c:pt idx="48">
                  <c:v>-6.587377</c:v>
                </c:pt>
                <c:pt idx="49">
                  <c:v>-6.5261509999999845</c:v>
                </c:pt>
                <c:pt idx="50">
                  <c:v>-6.4649249999999734</c:v>
                </c:pt>
                <c:pt idx="51">
                  <c:v>-6.4036990000000307</c:v>
                </c:pt>
                <c:pt idx="52">
                  <c:v>-6.342473</c:v>
                </c:pt>
                <c:pt idx="53">
                  <c:v>-6.2812470000000307</c:v>
                </c:pt>
                <c:pt idx="54">
                  <c:v>-6.220021</c:v>
                </c:pt>
                <c:pt idx="55">
                  <c:v>-6.1587949999999845</c:v>
                </c:pt>
                <c:pt idx="56">
                  <c:v>-6.0975679999999945</c:v>
                </c:pt>
                <c:pt idx="57">
                  <c:v>-6.0363420000000261</c:v>
                </c:pt>
                <c:pt idx="58">
                  <c:v>-5.9751159999999945</c:v>
                </c:pt>
                <c:pt idx="59">
                  <c:v>-5.9138900000000003</c:v>
                </c:pt>
                <c:pt idx="60">
                  <c:v>-5.8526639999999999</c:v>
                </c:pt>
                <c:pt idx="61">
                  <c:v>-5.7914380000000003</c:v>
                </c:pt>
                <c:pt idx="62">
                  <c:v>-5.7302119999999999</c:v>
                </c:pt>
                <c:pt idx="63">
                  <c:v>-5.6689859999999603</c:v>
                </c:pt>
                <c:pt idx="64">
                  <c:v>-5.6077599999999945</c:v>
                </c:pt>
                <c:pt idx="65">
                  <c:v>-5.5465339999999985</c:v>
                </c:pt>
                <c:pt idx="66">
                  <c:v>-5.4853069999999997</c:v>
                </c:pt>
                <c:pt idx="67">
                  <c:v>-5.4240809999999753</c:v>
                </c:pt>
                <c:pt idx="68">
                  <c:v>-5.362854999999966</c:v>
                </c:pt>
                <c:pt idx="69">
                  <c:v>-5.3016290000000224</c:v>
                </c:pt>
                <c:pt idx="70">
                  <c:v>-5.2404029999999997</c:v>
                </c:pt>
                <c:pt idx="71">
                  <c:v>-5.1791770000000001</c:v>
                </c:pt>
                <c:pt idx="72">
                  <c:v>-5.1179509999999659</c:v>
                </c:pt>
                <c:pt idx="73">
                  <c:v>-5.0567250000000001</c:v>
                </c:pt>
                <c:pt idx="74">
                  <c:v>-4.9954989999999997</c:v>
                </c:pt>
                <c:pt idx="75">
                  <c:v>-4.9342730000000223</c:v>
                </c:pt>
                <c:pt idx="76">
                  <c:v>-4.8730460000000004</c:v>
                </c:pt>
                <c:pt idx="77">
                  <c:v>-4.81182</c:v>
                </c:pt>
                <c:pt idx="78">
                  <c:v>-4.7505939999999995</c:v>
                </c:pt>
                <c:pt idx="79">
                  <c:v>-4.6893680000000124</c:v>
                </c:pt>
                <c:pt idx="80">
                  <c:v>-4.6281419999999791</c:v>
                </c:pt>
                <c:pt idx="81">
                  <c:v>-4.5669159999999716</c:v>
                </c:pt>
                <c:pt idx="82">
                  <c:v>-4.5056900000000004</c:v>
                </c:pt>
                <c:pt idx="83">
                  <c:v>-4.444464</c:v>
                </c:pt>
                <c:pt idx="84">
                  <c:v>-4.3832380000000004</c:v>
                </c:pt>
                <c:pt idx="85">
                  <c:v>-4.3220119999999715</c:v>
                </c:pt>
                <c:pt idx="86">
                  <c:v>-4.2607849999999763</c:v>
                </c:pt>
                <c:pt idx="87">
                  <c:v>-4.1995589999999945</c:v>
                </c:pt>
                <c:pt idx="88">
                  <c:v>-4.1383330000000003</c:v>
                </c:pt>
                <c:pt idx="89">
                  <c:v>-4.0771069999999945</c:v>
                </c:pt>
                <c:pt idx="90">
                  <c:v>-4.0158809999999763</c:v>
                </c:pt>
                <c:pt idx="91">
                  <c:v>-3.9546549999999967</c:v>
                </c:pt>
                <c:pt idx="92">
                  <c:v>-3.8934289999999967</c:v>
                </c:pt>
                <c:pt idx="93">
                  <c:v>-3.8322029999999789</c:v>
                </c:pt>
                <c:pt idx="94">
                  <c:v>-3.7709769999999998</c:v>
                </c:pt>
                <c:pt idx="95">
                  <c:v>-3.7097509999999998</c:v>
                </c:pt>
                <c:pt idx="96">
                  <c:v>-3.6485240000000121</c:v>
                </c:pt>
                <c:pt idx="97">
                  <c:v>-3.5872980000000001</c:v>
                </c:pt>
                <c:pt idx="98">
                  <c:v>-3.5260719999999997</c:v>
                </c:pt>
                <c:pt idx="99">
                  <c:v>-3.4648459999999872</c:v>
                </c:pt>
                <c:pt idx="100">
                  <c:v>-3.4036200000000001</c:v>
                </c:pt>
                <c:pt idx="101">
                  <c:v>-3.3423940000000001</c:v>
                </c:pt>
                <c:pt idx="102">
                  <c:v>-3.2811680000000001</c:v>
                </c:pt>
                <c:pt idx="103">
                  <c:v>-3.2199419999999987</c:v>
                </c:pt>
                <c:pt idx="104">
                  <c:v>-3.1587160000000001</c:v>
                </c:pt>
                <c:pt idx="105">
                  <c:v>-3.0974900000000001</c:v>
                </c:pt>
                <c:pt idx="106">
                  <c:v>-3.0362629999999822</c:v>
                </c:pt>
                <c:pt idx="107">
                  <c:v>-2.9750369999999977</c:v>
                </c:pt>
                <c:pt idx="108">
                  <c:v>-2.9138109999999977</c:v>
                </c:pt>
                <c:pt idx="109">
                  <c:v>-2.8525849999999977</c:v>
                </c:pt>
                <c:pt idx="110">
                  <c:v>-2.7913589999999977</c:v>
                </c:pt>
                <c:pt idx="111">
                  <c:v>-2.7301329999999999</c:v>
                </c:pt>
                <c:pt idx="112">
                  <c:v>-2.6689069999999999</c:v>
                </c:pt>
                <c:pt idx="113">
                  <c:v>-2.6076809999999999</c:v>
                </c:pt>
                <c:pt idx="114">
                  <c:v>-2.5464549999999977</c:v>
                </c:pt>
                <c:pt idx="115">
                  <c:v>-2.4852289999999977</c:v>
                </c:pt>
                <c:pt idx="116">
                  <c:v>-2.4240019999999998</c:v>
                </c:pt>
                <c:pt idx="117">
                  <c:v>-2.3627759999999967</c:v>
                </c:pt>
                <c:pt idx="118">
                  <c:v>-2.3015499999999967</c:v>
                </c:pt>
                <c:pt idx="119">
                  <c:v>-2.2403240000000162</c:v>
                </c:pt>
                <c:pt idx="120">
                  <c:v>-2.1790979999999998</c:v>
                </c:pt>
                <c:pt idx="121">
                  <c:v>-2.1178719999999998</c:v>
                </c:pt>
                <c:pt idx="122">
                  <c:v>-2.056645999999978</c:v>
                </c:pt>
                <c:pt idx="123">
                  <c:v>-1.9954199999999989</c:v>
                </c:pt>
                <c:pt idx="124">
                  <c:v>-1.9341939999999989</c:v>
                </c:pt>
                <c:pt idx="125">
                  <c:v>-1.872968</c:v>
                </c:pt>
                <c:pt idx="126">
                  <c:v>-1.8117409999999998</c:v>
                </c:pt>
                <c:pt idx="127">
                  <c:v>-1.7505150000000012</c:v>
                </c:pt>
                <c:pt idx="128">
                  <c:v>-1.689289</c:v>
                </c:pt>
                <c:pt idx="129">
                  <c:v>-1.628063</c:v>
                </c:pt>
                <c:pt idx="130">
                  <c:v>-1.566837</c:v>
                </c:pt>
                <c:pt idx="131">
                  <c:v>-1.5056109999999998</c:v>
                </c:pt>
                <c:pt idx="132">
                  <c:v>-1.444385</c:v>
                </c:pt>
                <c:pt idx="133">
                  <c:v>-1.383159</c:v>
                </c:pt>
                <c:pt idx="134">
                  <c:v>-1.3219329999999998</c:v>
                </c:pt>
                <c:pt idx="135">
                  <c:v>-1.260707</c:v>
                </c:pt>
                <c:pt idx="136">
                  <c:v>-1.1994800000000001</c:v>
                </c:pt>
                <c:pt idx="137">
                  <c:v>-1.1382540000000001</c:v>
                </c:pt>
                <c:pt idx="138">
                  <c:v>-1.0770279999999999</c:v>
                </c:pt>
                <c:pt idx="139">
                  <c:v>-1.0158019999999937</c:v>
                </c:pt>
                <c:pt idx="140">
                  <c:v>-0.95457599999999998</c:v>
                </c:pt>
                <c:pt idx="141">
                  <c:v>-0.89335000000000053</c:v>
                </c:pt>
                <c:pt idx="142">
                  <c:v>-0.83212399999999997</c:v>
                </c:pt>
                <c:pt idx="143">
                  <c:v>-0.77089800000000375</c:v>
                </c:pt>
                <c:pt idx="144">
                  <c:v>-0.70967200000000064</c:v>
                </c:pt>
                <c:pt idx="145">
                  <c:v>-0.64844600000000063</c:v>
                </c:pt>
                <c:pt idx="146">
                  <c:v>-0.58721899999999716</c:v>
                </c:pt>
                <c:pt idx="147">
                  <c:v>-0.52599300000000004</c:v>
                </c:pt>
                <c:pt idx="148">
                  <c:v>-0.4647670000000001</c:v>
                </c:pt>
                <c:pt idx="149">
                  <c:v>-0.40354100000000004</c:v>
                </c:pt>
                <c:pt idx="150">
                  <c:v>-0.34231500000000065</c:v>
                </c:pt>
                <c:pt idx="151">
                  <c:v>-0.28108900000000031</c:v>
                </c:pt>
                <c:pt idx="152">
                  <c:v>-0.21986300000000067</c:v>
                </c:pt>
                <c:pt idx="153">
                  <c:v>-0.15863700000000044</c:v>
                </c:pt>
                <c:pt idx="154">
                  <c:v>-9.7411000000000011E-2</c:v>
                </c:pt>
                <c:pt idx="155">
                  <c:v>-3.6185000000000064E-2</c:v>
                </c:pt>
                <c:pt idx="156">
                  <c:v>2.5042000000000012E-2</c:v>
                </c:pt>
                <c:pt idx="157">
                  <c:v>8.6268000000000025E-2</c:v>
                </c:pt>
                <c:pt idx="158">
                  <c:v>0.14749400000000087</c:v>
                </c:pt>
                <c:pt idx="159">
                  <c:v>0.20872000000000004</c:v>
                </c:pt>
                <c:pt idx="160">
                  <c:v>0.26994600000000002</c:v>
                </c:pt>
                <c:pt idx="161">
                  <c:v>0.33117200000000163</c:v>
                </c:pt>
                <c:pt idx="162">
                  <c:v>0.39239800000000163</c:v>
                </c:pt>
                <c:pt idx="163">
                  <c:v>0.45362400000000008</c:v>
                </c:pt>
                <c:pt idx="164">
                  <c:v>0.51485000000000003</c:v>
                </c:pt>
                <c:pt idx="165">
                  <c:v>0.57607600000000003</c:v>
                </c:pt>
                <c:pt idx="166">
                  <c:v>0.63730299999999951</c:v>
                </c:pt>
                <c:pt idx="167">
                  <c:v>0.69852900000000095</c:v>
                </c:pt>
                <c:pt idx="168">
                  <c:v>0.75975500000000384</c:v>
                </c:pt>
                <c:pt idx="169">
                  <c:v>0.82098099999999996</c:v>
                </c:pt>
                <c:pt idx="170">
                  <c:v>0.8822069999999973</c:v>
                </c:pt>
                <c:pt idx="171">
                  <c:v>0.94343299999999708</c:v>
                </c:pt>
                <c:pt idx="172">
                  <c:v>1.004659</c:v>
                </c:pt>
                <c:pt idx="173">
                  <c:v>1.065885</c:v>
                </c:pt>
                <c:pt idx="174">
                  <c:v>1.127111</c:v>
                </c:pt>
                <c:pt idx="175">
                  <c:v>1.1883370000000055</c:v>
                </c:pt>
                <c:pt idx="176">
                  <c:v>1.2495639999999943</c:v>
                </c:pt>
                <c:pt idx="177">
                  <c:v>1.3107899999999999</c:v>
                </c:pt>
                <c:pt idx="178">
                  <c:v>1.3720160000000001</c:v>
                </c:pt>
                <c:pt idx="179">
                  <c:v>1.4332419999999944</c:v>
                </c:pt>
                <c:pt idx="180">
                  <c:v>1.4944679999999999</c:v>
                </c:pt>
                <c:pt idx="181">
                  <c:v>1.5556939999999944</c:v>
                </c:pt>
                <c:pt idx="182">
                  <c:v>1.6169199999999999</c:v>
                </c:pt>
                <c:pt idx="183">
                  <c:v>1.6781460000000001</c:v>
                </c:pt>
                <c:pt idx="184">
                  <c:v>1.7393719999999955</c:v>
                </c:pt>
                <c:pt idx="185">
                  <c:v>1.8005979999999999</c:v>
                </c:pt>
                <c:pt idx="186">
                  <c:v>1.8618249999999936</c:v>
                </c:pt>
                <c:pt idx="187">
                  <c:v>1.9230509999999998</c:v>
                </c:pt>
                <c:pt idx="188">
                  <c:v>1.9842770000000061</c:v>
                </c:pt>
                <c:pt idx="189">
                  <c:v>2.0455030000000001</c:v>
                </c:pt>
                <c:pt idx="190">
                  <c:v>2.1067290000000001</c:v>
                </c:pt>
                <c:pt idx="191">
                  <c:v>2.1679550000000001</c:v>
                </c:pt>
                <c:pt idx="192">
                  <c:v>2.2291810000000116</c:v>
                </c:pt>
                <c:pt idx="193">
                  <c:v>2.2904070000000001</c:v>
                </c:pt>
                <c:pt idx="194">
                  <c:v>2.3516329999999872</c:v>
                </c:pt>
                <c:pt idx="195">
                  <c:v>2.4128589999999739</c:v>
                </c:pt>
                <c:pt idx="196">
                  <c:v>2.4740859999999967</c:v>
                </c:pt>
                <c:pt idx="197">
                  <c:v>2.5353119999999998</c:v>
                </c:pt>
                <c:pt idx="198">
                  <c:v>2.5965379999999998</c:v>
                </c:pt>
                <c:pt idx="199">
                  <c:v>2.6577639999999998</c:v>
                </c:pt>
                <c:pt idx="200">
                  <c:v>2.7189899999999998</c:v>
                </c:pt>
                <c:pt idx="201">
                  <c:v>2.7802159999999998</c:v>
                </c:pt>
                <c:pt idx="202">
                  <c:v>2.8414419999999967</c:v>
                </c:pt>
                <c:pt idx="203">
                  <c:v>2.9026679999999967</c:v>
                </c:pt>
                <c:pt idx="204">
                  <c:v>2.9638939999999998</c:v>
                </c:pt>
                <c:pt idx="205">
                  <c:v>3.0251199999999998</c:v>
                </c:pt>
                <c:pt idx="206">
                  <c:v>3.086347</c:v>
                </c:pt>
                <c:pt idx="207">
                  <c:v>3.1475730000000102</c:v>
                </c:pt>
                <c:pt idx="208">
                  <c:v>3.2087990000000102</c:v>
                </c:pt>
                <c:pt idx="209">
                  <c:v>3.270025</c:v>
                </c:pt>
                <c:pt idx="210">
                  <c:v>3.3312509999999844</c:v>
                </c:pt>
                <c:pt idx="211">
                  <c:v>3.3924769999999844</c:v>
                </c:pt>
                <c:pt idx="212">
                  <c:v>3.453703</c:v>
                </c:pt>
                <c:pt idx="213">
                  <c:v>3.514929</c:v>
                </c:pt>
                <c:pt idx="214">
                  <c:v>3.5761549999999978</c:v>
                </c:pt>
                <c:pt idx="215">
                  <c:v>3.6373810000000102</c:v>
                </c:pt>
                <c:pt idx="216">
                  <c:v>3.6986079999999997</c:v>
                </c:pt>
                <c:pt idx="217">
                  <c:v>3.7598340000000001</c:v>
                </c:pt>
                <c:pt idx="218">
                  <c:v>3.8210599999999872</c:v>
                </c:pt>
                <c:pt idx="219">
                  <c:v>3.8822859999999872</c:v>
                </c:pt>
                <c:pt idx="220">
                  <c:v>3.9435120000000001</c:v>
                </c:pt>
                <c:pt idx="221">
                  <c:v>4.0047379999999855</c:v>
                </c:pt>
                <c:pt idx="222">
                  <c:v>4.0659639999999975</c:v>
                </c:pt>
                <c:pt idx="223">
                  <c:v>4.1271899999999659</c:v>
                </c:pt>
                <c:pt idx="224">
                  <c:v>4.1884159999999753</c:v>
                </c:pt>
                <c:pt idx="225">
                  <c:v>4.2496420000000334</c:v>
                </c:pt>
                <c:pt idx="226">
                  <c:v>4.3108690000000003</c:v>
                </c:pt>
                <c:pt idx="227">
                  <c:v>4.3720949999999945</c:v>
                </c:pt>
                <c:pt idx="228">
                  <c:v>4.433321000000026</c:v>
                </c:pt>
                <c:pt idx="229">
                  <c:v>4.4945469999999945</c:v>
                </c:pt>
                <c:pt idx="230">
                  <c:v>4.5557730000000003</c:v>
                </c:pt>
                <c:pt idx="231">
                  <c:v>4.6169989999999945</c:v>
                </c:pt>
                <c:pt idx="232">
                  <c:v>4.6782250000000003</c:v>
                </c:pt>
                <c:pt idx="233">
                  <c:v>4.7394509999999999</c:v>
                </c:pt>
                <c:pt idx="234">
                  <c:v>4.8006770000000003</c:v>
                </c:pt>
                <c:pt idx="235">
                  <c:v>4.8619029999999945</c:v>
                </c:pt>
                <c:pt idx="236">
                  <c:v>4.9231299999999996</c:v>
                </c:pt>
                <c:pt idx="237">
                  <c:v>4.984356</c:v>
                </c:pt>
                <c:pt idx="238">
                  <c:v>5.0455819999999845</c:v>
                </c:pt>
                <c:pt idx="239">
                  <c:v>5.106808</c:v>
                </c:pt>
                <c:pt idx="240">
                  <c:v>5.1680339999999845</c:v>
                </c:pt>
                <c:pt idx="241">
                  <c:v>5.2292600000000133</c:v>
                </c:pt>
                <c:pt idx="242">
                  <c:v>5.2904859999999845</c:v>
                </c:pt>
                <c:pt idx="243">
                  <c:v>5.351712</c:v>
                </c:pt>
                <c:pt idx="244">
                  <c:v>5.4129379999999845</c:v>
                </c:pt>
                <c:pt idx="245">
                  <c:v>5.474164</c:v>
                </c:pt>
                <c:pt idx="246">
                  <c:v>5.5353909999999997</c:v>
                </c:pt>
                <c:pt idx="247">
                  <c:v>5.5966170000000002</c:v>
                </c:pt>
                <c:pt idx="248">
                  <c:v>5.6578429999999855</c:v>
                </c:pt>
                <c:pt idx="249">
                  <c:v>5.7190690000000224</c:v>
                </c:pt>
                <c:pt idx="250">
                  <c:v>5.7802949999999997</c:v>
                </c:pt>
                <c:pt idx="251">
                  <c:v>5.8415210000000002</c:v>
                </c:pt>
                <c:pt idx="252">
                  <c:v>5.9027469999999997</c:v>
                </c:pt>
                <c:pt idx="253">
                  <c:v>5.9639730000000002</c:v>
                </c:pt>
                <c:pt idx="254">
                  <c:v>6.0251989999999855</c:v>
                </c:pt>
                <c:pt idx="255">
                  <c:v>6.0864250000000002</c:v>
                </c:pt>
                <c:pt idx="256">
                  <c:v>6.1476519999999955</c:v>
                </c:pt>
                <c:pt idx="257">
                  <c:v>6.2088780000000003</c:v>
                </c:pt>
                <c:pt idx="258">
                  <c:v>6.2701039999999999</c:v>
                </c:pt>
                <c:pt idx="259">
                  <c:v>6.3313300000000003</c:v>
                </c:pt>
                <c:pt idx="260">
                  <c:v>6.3925559999999697</c:v>
                </c:pt>
                <c:pt idx="261">
                  <c:v>6.4537820000000004</c:v>
                </c:pt>
                <c:pt idx="262">
                  <c:v>6.5150079999999955</c:v>
                </c:pt>
                <c:pt idx="263">
                  <c:v>6.5762340000000004</c:v>
                </c:pt>
                <c:pt idx="264">
                  <c:v>6.6374599999999955</c:v>
                </c:pt>
                <c:pt idx="265">
                  <c:v>6.698685999999979</c:v>
                </c:pt>
                <c:pt idx="266">
                  <c:v>6.7599130000000001</c:v>
                </c:pt>
                <c:pt idx="267">
                  <c:v>6.8211389999999845</c:v>
                </c:pt>
                <c:pt idx="268">
                  <c:v>6.8823650000000001</c:v>
                </c:pt>
                <c:pt idx="269">
                  <c:v>6.9435909999999996</c:v>
                </c:pt>
                <c:pt idx="270">
                  <c:v>7.0048169999999734</c:v>
                </c:pt>
                <c:pt idx="271">
                  <c:v>7.0660429999999996</c:v>
                </c:pt>
                <c:pt idx="272">
                  <c:v>7.1272690000000001</c:v>
                </c:pt>
                <c:pt idx="273">
                  <c:v>7.1884949999999845</c:v>
                </c:pt>
                <c:pt idx="274">
                  <c:v>7.2497210000000134</c:v>
                </c:pt>
                <c:pt idx="275">
                  <c:v>7.3109469999999845</c:v>
                </c:pt>
                <c:pt idx="276">
                  <c:v>7.3721739999999985</c:v>
                </c:pt>
                <c:pt idx="277">
                  <c:v>7.4334000000000024</c:v>
                </c:pt>
                <c:pt idx="278">
                  <c:v>7.4946260000000002</c:v>
                </c:pt>
                <c:pt idx="279">
                  <c:v>7.5558519999999945</c:v>
                </c:pt>
                <c:pt idx="280">
                  <c:v>7.6170779999999763</c:v>
                </c:pt>
                <c:pt idx="281">
                  <c:v>7.6783039999999998</c:v>
                </c:pt>
                <c:pt idx="282">
                  <c:v>7.7395300000000002</c:v>
                </c:pt>
                <c:pt idx="283">
                  <c:v>7.8007559999999945</c:v>
                </c:pt>
                <c:pt idx="284">
                  <c:v>7.8619819999999763</c:v>
                </c:pt>
                <c:pt idx="285">
                  <c:v>7.9232079999999998</c:v>
                </c:pt>
                <c:pt idx="286">
                  <c:v>7.9844349999999791</c:v>
                </c:pt>
                <c:pt idx="287">
                  <c:v>8.0456609999999991</c:v>
                </c:pt>
                <c:pt idx="288">
                  <c:v>8.1068870000000004</c:v>
                </c:pt>
                <c:pt idx="289">
                  <c:v>8.1681129999999982</c:v>
                </c:pt>
                <c:pt idx="290">
                  <c:v>8.2293389999999995</c:v>
                </c:pt>
                <c:pt idx="291">
                  <c:v>8.2905650000000009</c:v>
                </c:pt>
                <c:pt idx="292">
                  <c:v>8.3517910000000004</c:v>
                </c:pt>
                <c:pt idx="293">
                  <c:v>8.413017</c:v>
                </c:pt>
                <c:pt idx="294">
                  <c:v>8.4742430000000013</c:v>
                </c:pt>
                <c:pt idx="295">
                  <c:v>8.5354690000000026</c:v>
                </c:pt>
                <c:pt idx="296">
                  <c:v>8.5966960000000068</c:v>
                </c:pt>
                <c:pt idx="297">
                  <c:v>8.6579219999999992</c:v>
                </c:pt>
                <c:pt idx="298">
                  <c:v>8.7191479999999988</c:v>
                </c:pt>
                <c:pt idx="299">
                  <c:v>8.7803739999999983</c:v>
                </c:pt>
                <c:pt idx="300">
                  <c:v>8.8416000000000015</c:v>
                </c:pt>
                <c:pt idx="301">
                  <c:v>8.9028260000000028</c:v>
                </c:pt>
                <c:pt idx="302">
                  <c:v>8.9640520000000006</c:v>
                </c:pt>
                <c:pt idx="303">
                  <c:v>9.0252779999999984</c:v>
                </c:pt>
                <c:pt idx="304">
                  <c:v>9.0865040000000068</c:v>
                </c:pt>
                <c:pt idx="305">
                  <c:v>9.1477299999999993</c:v>
                </c:pt>
                <c:pt idx="306">
                  <c:v>9.2089569999999998</c:v>
                </c:pt>
                <c:pt idx="307">
                  <c:v>9.2701830000000012</c:v>
                </c:pt>
                <c:pt idx="308">
                  <c:v>9.3314090000000007</c:v>
                </c:pt>
                <c:pt idx="309">
                  <c:v>9.3926350000000465</c:v>
                </c:pt>
                <c:pt idx="310">
                  <c:v>9.4538610000000016</c:v>
                </c:pt>
                <c:pt idx="311">
                  <c:v>9.5150870000000047</c:v>
                </c:pt>
                <c:pt idx="312">
                  <c:v>9.576312999999999</c:v>
                </c:pt>
                <c:pt idx="313">
                  <c:v>9.6375390000000003</c:v>
                </c:pt>
                <c:pt idx="314">
                  <c:v>9.6987650000000016</c:v>
                </c:pt>
                <c:pt idx="315">
                  <c:v>9.7599910000000012</c:v>
                </c:pt>
                <c:pt idx="316">
                  <c:v>9.8212179999999982</c:v>
                </c:pt>
                <c:pt idx="317">
                  <c:v>9.8824440000000724</c:v>
                </c:pt>
                <c:pt idx="318">
                  <c:v>9.9436700000000009</c:v>
                </c:pt>
                <c:pt idx="319">
                  <c:v>10.004896</c:v>
                </c:pt>
                <c:pt idx="320">
                  <c:v>10.066122</c:v>
                </c:pt>
                <c:pt idx="321">
                  <c:v>10.127347999999998</c:v>
                </c:pt>
                <c:pt idx="322">
                  <c:v>10.188573999999999</c:v>
                </c:pt>
                <c:pt idx="323">
                  <c:v>10.249799999999999</c:v>
                </c:pt>
                <c:pt idx="324">
                  <c:v>10.311026</c:v>
                </c:pt>
                <c:pt idx="325">
                  <c:v>10.372252000000024</c:v>
                </c:pt>
                <c:pt idx="326">
                  <c:v>10.433479</c:v>
                </c:pt>
                <c:pt idx="327">
                  <c:v>10.494705</c:v>
                </c:pt>
                <c:pt idx="328">
                  <c:v>10.555931000000006</c:v>
                </c:pt>
                <c:pt idx="329">
                  <c:v>10.617157000000001</c:v>
                </c:pt>
                <c:pt idx="330">
                  <c:v>10.678382999999998</c:v>
                </c:pt>
                <c:pt idx="331">
                  <c:v>10.739609</c:v>
                </c:pt>
                <c:pt idx="332">
                  <c:v>10.800835000000006</c:v>
                </c:pt>
                <c:pt idx="333">
                  <c:v>10.862061000000002</c:v>
                </c:pt>
                <c:pt idx="334">
                  <c:v>10.923287</c:v>
                </c:pt>
                <c:pt idx="335">
                  <c:v>10.984513</c:v>
                </c:pt>
                <c:pt idx="336">
                  <c:v>11.04574</c:v>
                </c:pt>
                <c:pt idx="337">
                  <c:v>11.106966</c:v>
                </c:pt>
                <c:pt idx="338">
                  <c:v>11.168191999999999</c:v>
                </c:pt>
                <c:pt idx="339">
                  <c:v>11.229418000000001</c:v>
                </c:pt>
                <c:pt idx="340">
                  <c:v>11.290644</c:v>
                </c:pt>
                <c:pt idx="341">
                  <c:v>11.35187</c:v>
                </c:pt>
                <c:pt idx="342">
                  <c:v>11.413096000000024</c:v>
                </c:pt>
                <c:pt idx="343">
                  <c:v>11.474322000000001</c:v>
                </c:pt>
                <c:pt idx="344">
                  <c:v>11.535548</c:v>
                </c:pt>
                <c:pt idx="345">
                  <c:v>11.596774</c:v>
                </c:pt>
                <c:pt idx="346">
                  <c:v>11.658001000000001</c:v>
                </c:pt>
                <c:pt idx="347">
                  <c:v>11.719226999999998</c:v>
                </c:pt>
                <c:pt idx="348">
                  <c:v>11.780453</c:v>
                </c:pt>
                <c:pt idx="349">
                  <c:v>11.841678999999999</c:v>
                </c:pt>
                <c:pt idx="350">
                  <c:v>11.902905000000002</c:v>
                </c:pt>
                <c:pt idx="351">
                  <c:v>11.964131</c:v>
                </c:pt>
                <c:pt idx="352">
                  <c:v>12.025357</c:v>
                </c:pt>
                <c:pt idx="353">
                  <c:v>12.086583000000006</c:v>
                </c:pt>
                <c:pt idx="354">
                  <c:v>12.147809000000001</c:v>
                </c:pt>
                <c:pt idx="355">
                  <c:v>12.209035</c:v>
                </c:pt>
                <c:pt idx="356">
                  <c:v>12.270262000000001</c:v>
                </c:pt>
                <c:pt idx="357">
                  <c:v>12.331488</c:v>
                </c:pt>
                <c:pt idx="358">
                  <c:v>12.392714000000026</c:v>
                </c:pt>
                <c:pt idx="359">
                  <c:v>12.453940000000006</c:v>
                </c:pt>
                <c:pt idx="360">
                  <c:v>12.515166000000002</c:v>
                </c:pt>
                <c:pt idx="361">
                  <c:v>12.576392</c:v>
                </c:pt>
                <c:pt idx="362">
                  <c:v>12.637617999999998</c:v>
                </c:pt>
                <c:pt idx="363">
                  <c:v>12.698843999999999</c:v>
                </c:pt>
                <c:pt idx="364">
                  <c:v>12.760070000000001</c:v>
                </c:pt>
                <c:pt idx="365">
                  <c:v>12.821296</c:v>
                </c:pt>
                <c:pt idx="366">
                  <c:v>12.882523000000004</c:v>
                </c:pt>
                <c:pt idx="367">
                  <c:v>12.943749</c:v>
                </c:pt>
                <c:pt idx="368">
                  <c:v>13.004974999999998</c:v>
                </c:pt>
                <c:pt idx="369">
                  <c:v>13.066201</c:v>
                </c:pt>
                <c:pt idx="370">
                  <c:v>13.127427000000001</c:v>
                </c:pt>
                <c:pt idx="371">
                  <c:v>13.188652999999999</c:v>
                </c:pt>
                <c:pt idx="372">
                  <c:v>13.249878999999998</c:v>
                </c:pt>
                <c:pt idx="373">
                  <c:v>13.311105</c:v>
                </c:pt>
                <c:pt idx="374">
                  <c:v>13.372331000000004</c:v>
                </c:pt>
                <c:pt idx="375">
                  <c:v>13.433557</c:v>
                </c:pt>
                <c:pt idx="376">
                  <c:v>13.494784000000006</c:v>
                </c:pt>
                <c:pt idx="377">
                  <c:v>13.556010000000002</c:v>
                </c:pt>
                <c:pt idx="378">
                  <c:v>13.617236</c:v>
                </c:pt>
                <c:pt idx="379">
                  <c:v>13.678462</c:v>
                </c:pt>
                <c:pt idx="380">
                  <c:v>13.739688000000001</c:v>
                </c:pt>
                <c:pt idx="381">
                  <c:v>13.800914000000002</c:v>
                </c:pt>
                <c:pt idx="382">
                  <c:v>13.862140000000048</c:v>
                </c:pt>
                <c:pt idx="383">
                  <c:v>13.923366</c:v>
                </c:pt>
                <c:pt idx="384">
                  <c:v>13.984592000000006</c:v>
                </c:pt>
                <c:pt idx="385">
                  <c:v>14.045818000000001</c:v>
                </c:pt>
                <c:pt idx="386">
                  <c:v>14.107045000000001</c:v>
                </c:pt>
                <c:pt idx="387">
                  <c:v>14.168270999999999</c:v>
                </c:pt>
                <c:pt idx="388">
                  <c:v>14.229497</c:v>
                </c:pt>
                <c:pt idx="389">
                  <c:v>14.290722999999998</c:v>
                </c:pt>
                <c:pt idx="390">
                  <c:v>14.351949000000022</c:v>
                </c:pt>
                <c:pt idx="391">
                  <c:v>14.413175000000001</c:v>
                </c:pt>
                <c:pt idx="392">
                  <c:v>14.474401</c:v>
                </c:pt>
                <c:pt idx="393">
                  <c:v>14.535627</c:v>
                </c:pt>
                <c:pt idx="394">
                  <c:v>14.596853000000001</c:v>
                </c:pt>
                <c:pt idx="395">
                  <c:v>14.658079000000001</c:v>
                </c:pt>
                <c:pt idx="396">
                  <c:v>14.719306</c:v>
                </c:pt>
                <c:pt idx="397">
                  <c:v>14.780532000000004</c:v>
                </c:pt>
                <c:pt idx="398">
                  <c:v>14.841757999999999</c:v>
                </c:pt>
                <c:pt idx="399">
                  <c:v>14.902984000000046</c:v>
                </c:pt>
                <c:pt idx="400">
                  <c:v>14.96421</c:v>
                </c:pt>
                <c:pt idx="401">
                  <c:v>15.025436000000068</c:v>
                </c:pt>
                <c:pt idx="402">
                  <c:v>15.086662</c:v>
                </c:pt>
                <c:pt idx="403">
                  <c:v>15.147887999999998</c:v>
                </c:pt>
                <c:pt idx="404">
                  <c:v>15.209114</c:v>
                </c:pt>
                <c:pt idx="405">
                  <c:v>15.270340000000001</c:v>
                </c:pt>
                <c:pt idx="406">
                  <c:v>15.331567</c:v>
                </c:pt>
                <c:pt idx="407">
                  <c:v>15.392793000000006</c:v>
                </c:pt>
                <c:pt idx="408">
                  <c:v>15.454019000000002</c:v>
                </c:pt>
                <c:pt idx="409">
                  <c:v>15.515245</c:v>
                </c:pt>
                <c:pt idx="410">
                  <c:v>15.576471</c:v>
                </c:pt>
                <c:pt idx="411">
                  <c:v>15.637697000000001</c:v>
                </c:pt>
                <c:pt idx="412">
                  <c:v>15.698922999999999</c:v>
                </c:pt>
                <c:pt idx="413">
                  <c:v>15.760149</c:v>
                </c:pt>
                <c:pt idx="414">
                  <c:v>15.821374999999998</c:v>
                </c:pt>
                <c:pt idx="415">
                  <c:v>15.882601000000006</c:v>
                </c:pt>
                <c:pt idx="416">
                  <c:v>15.943827999999998</c:v>
                </c:pt>
                <c:pt idx="417">
                  <c:v>16.005054000000001</c:v>
                </c:pt>
                <c:pt idx="418">
                  <c:v>16.06627999999991</c:v>
                </c:pt>
                <c:pt idx="419">
                  <c:v>16.127506</c:v>
                </c:pt>
                <c:pt idx="420">
                  <c:v>16.188731999999899</c:v>
                </c:pt>
                <c:pt idx="421">
                  <c:v>16.249957999999999</c:v>
                </c:pt>
                <c:pt idx="422">
                  <c:v>16.3111840000001</c:v>
                </c:pt>
                <c:pt idx="423">
                  <c:v>16.372409999999903</c:v>
                </c:pt>
                <c:pt idx="424">
                  <c:v>16.433635999999989</c:v>
                </c:pt>
                <c:pt idx="425">
                  <c:v>16.494862000000001</c:v>
                </c:pt>
                <c:pt idx="426">
                  <c:v>16.556089</c:v>
                </c:pt>
                <c:pt idx="427">
                  <c:v>16.617315000000108</c:v>
                </c:pt>
                <c:pt idx="428">
                  <c:v>16.678540999999989</c:v>
                </c:pt>
                <c:pt idx="429">
                  <c:v>16.739767000000001</c:v>
                </c:pt>
                <c:pt idx="430">
                  <c:v>16.800992999999988</c:v>
                </c:pt>
                <c:pt idx="431">
                  <c:v>16.862218999999989</c:v>
                </c:pt>
                <c:pt idx="432">
                  <c:v>16.92344499999988</c:v>
                </c:pt>
                <c:pt idx="433">
                  <c:v>16.984670999999903</c:v>
                </c:pt>
                <c:pt idx="434">
                  <c:v>17.045897</c:v>
                </c:pt>
                <c:pt idx="435">
                  <c:v>17.107123000000001</c:v>
                </c:pt>
                <c:pt idx="436">
                  <c:v>17.16835</c:v>
                </c:pt>
                <c:pt idx="437">
                  <c:v>17.229576000000002</c:v>
                </c:pt>
                <c:pt idx="438">
                  <c:v>17.290801999999999</c:v>
                </c:pt>
                <c:pt idx="439">
                  <c:v>17.352028000000001</c:v>
                </c:pt>
                <c:pt idx="440">
                  <c:v>17.413253999999988</c:v>
                </c:pt>
                <c:pt idx="441">
                  <c:v>17.47448</c:v>
                </c:pt>
                <c:pt idx="442">
                  <c:v>17.535705999999987</c:v>
                </c:pt>
                <c:pt idx="443">
                  <c:v>17.596931999999999</c:v>
                </c:pt>
                <c:pt idx="444">
                  <c:v>17.658158000000096</c:v>
                </c:pt>
                <c:pt idx="445">
                  <c:v>17.719384000000005</c:v>
                </c:pt>
                <c:pt idx="446">
                  <c:v>17.780610999999876</c:v>
                </c:pt>
                <c:pt idx="447">
                  <c:v>17.841837000000005</c:v>
                </c:pt>
                <c:pt idx="448">
                  <c:v>17.903063</c:v>
                </c:pt>
                <c:pt idx="449">
                  <c:v>17.964288999999987</c:v>
                </c:pt>
                <c:pt idx="450">
                  <c:v>18.025514999999903</c:v>
                </c:pt>
                <c:pt idx="451">
                  <c:v>18.086740999999869</c:v>
                </c:pt>
                <c:pt idx="452">
                  <c:v>18.147967000000108</c:v>
                </c:pt>
                <c:pt idx="453">
                  <c:v>18.209192999999914</c:v>
                </c:pt>
                <c:pt idx="454">
                  <c:v>18.270418999999986</c:v>
                </c:pt>
                <c:pt idx="455">
                  <c:v>18.331645000000005</c:v>
                </c:pt>
                <c:pt idx="456">
                  <c:v>18.392872000000001</c:v>
                </c:pt>
                <c:pt idx="457">
                  <c:v>18.454097999999988</c:v>
                </c:pt>
                <c:pt idx="458">
                  <c:v>18.515324</c:v>
                </c:pt>
                <c:pt idx="459">
                  <c:v>18.576550000000001</c:v>
                </c:pt>
                <c:pt idx="460">
                  <c:v>18.637776000000031</c:v>
                </c:pt>
                <c:pt idx="461">
                  <c:v>18.699002</c:v>
                </c:pt>
                <c:pt idx="462">
                  <c:v>18.760227999999898</c:v>
                </c:pt>
                <c:pt idx="463">
                  <c:v>18.821453999999999</c:v>
                </c:pt>
                <c:pt idx="464">
                  <c:v>18.882679999999876</c:v>
                </c:pt>
                <c:pt idx="465">
                  <c:v>18.943905999999988</c:v>
                </c:pt>
                <c:pt idx="466">
                  <c:v>19.005132999999876</c:v>
                </c:pt>
                <c:pt idx="467">
                  <c:v>19.066358999999999</c:v>
                </c:pt>
                <c:pt idx="468">
                  <c:v>19.127585000000035</c:v>
                </c:pt>
                <c:pt idx="469">
                  <c:v>19.188811000000001</c:v>
                </c:pt>
                <c:pt idx="470">
                  <c:v>19.25003699999991</c:v>
                </c:pt>
                <c:pt idx="471">
                  <c:v>19.311263000000096</c:v>
                </c:pt>
                <c:pt idx="472">
                  <c:v>19.372489000000002</c:v>
                </c:pt>
                <c:pt idx="473">
                  <c:v>19.433714999999989</c:v>
                </c:pt>
                <c:pt idx="474">
                  <c:v>19.494941000000001</c:v>
                </c:pt>
                <c:pt idx="475">
                  <c:v>19.556166999999999</c:v>
                </c:pt>
                <c:pt idx="476">
                  <c:v>19.617394000000104</c:v>
                </c:pt>
                <c:pt idx="477">
                  <c:v>19.678619999999903</c:v>
                </c:pt>
                <c:pt idx="478">
                  <c:v>19.739846</c:v>
                </c:pt>
                <c:pt idx="479">
                  <c:v>19.801072000000001</c:v>
                </c:pt>
                <c:pt idx="480">
                  <c:v>19.862297999999914</c:v>
                </c:pt>
                <c:pt idx="481">
                  <c:v>19.923523999999876</c:v>
                </c:pt>
                <c:pt idx="482">
                  <c:v>19.984749999999817</c:v>
                </c:pt>
                <c:pt idx="483">
                  <c:v>20.045976</c:v>
                </c:pt>
                <c:pt idx="484">
                  <c:v>20.107202000000001</c:v>
                </c:pt>
                <c:pt idx="485">
                  <c:v>20.168427999999903</c:v>
                </c:pt>
                <c:pt idx="486">
                  <c:v>20.229655000000001</c:v>
                </c:pt>
                <c:pt idx="487">
                  <c:v>20.290880999999999</c:v>
                </c:pt>
                <c:pt idx="488">
                  <c:v>20.352107</c:v>
                </c:pt>
                <c:pt idx="489">
                  <c:v>20.413333000000002</c:v>
                </c:pt>
                <c:pt idx="490">
                  <c:v>20.474558999999999</c:v>
                </c:pt>
                <c:pt idx="491">
                  <c:v>20.535785000000001</c:v>
                </c:pt>
                <c:pt idx="492">
                  <c:v>20.597010999999988</c:v>
                </c:pt>
                <c:pt idx="493">
                  <c:v>20.658237</c:v>
                </c:pt>
                <c:pt idx="494">
                  <c:v>20.719463000000001</c:v>
                </c:pt>
                <c:pt idx="495">
                  <c:v>20.780688999999906</c:v>
                </c:pt>
                <c:pt idx="496">
                  <c:v>20.841916000000001</c:v>
                </c:pt>
                <c:pt idx="497">
                  <c:v>20.90314199999991</c:v>
                </c:pt>
                <c:pt idx="498">
                  <c:v>20.964368</c:v>
                </c:pt>
                <c:pt idx="499">
                  <c:v>21.025594000000002</c:v>
                </c:pt>
                <c:pt idx="500">
                  <c:v>21.086819999999989</c:v>
                </c:pt>
                <c:pt idx="501">
                  <c:v>21.148045999999987</c:v>
                </c:pt>
                <c:pt idx="502">
                  <c:v>21.209271999999999</c:v>
                </c:pt>
                <c:pt idx="503">
                  <c:v>21.270498</c:v>
                </c:pt>
                <c:pt idx="504">
                  <c:v>21.331724000000001</c:v>
                </c:pt>
                <c:pt idx="505">
                  <c:v>21.39294999999991</c:v>
                </c:pt>
                <c:pt idx="506">
                  <c:v>21.454177000000001</c:v>
                </c:pt>
                <c:pt idx="507">
                  <c:v>21.515402999999989</c:v>
                </c:pt>
                <c:pt idx="508">
                  <c:v>21.576628999999986</c:v>
                </c:pt>
                <c:pt idx="509">
                  <c:v>21.637855000000194</c:v>
                </c:pt>
                <c:pt idx="510">
                  <c:v>21.699081000000035</c:v>
                </c:pt>
                <c:pt idx="511">
                  <c:v>21.76030699999988</c:v>
                </c:pt>
                <c:pt idx="512">
                  <c:v>21.821532999999903</c:v>
                </c:pt>
                <c:pt idx="513">
                  <c:v>21.882758999999989</c:v>
                </c:pt>
                <c:pt idx="514">
                  <c:v>21.943985000000001</c:v>
                </c:pt>
                <c:pt idx="515">
                  <c:v>22.005210999999989</c:v>
                </c:pt>
                <c:pt idx="516">
                  <c:v>22.066438000000002</c:v>
                </c:pt>
                <c:pt idx="517">
                  <c:v>22.127663999999999</c:v>
                </c:pt>
                <c:pt idx="518">
                  <c:v>22.188890000000001</c:v>
                </c:pt>
                <c:pt idx="519">
                  <c:v>22.250115999999988</c:v>
                </c:pt>
                <c:pt idx="520">
                  <c:v>22.311342</c:v>
                </c:pt>
                <c:pt idx="521">
                  <c:v>22.372568000000001</c:v>
                </c:pt>
                <c:pt idx="522">
                  <c:v>22.43379399999991</c:v>
                </c:pt>
                <c:pt idx="523">
                  <c:v>22.495019999999872</c:v>
                </c:pt>
                <c:pt idx="524">
                  <c:v>22.556246000000002</c:v>
                </c:pt>
                <c:pt idx="525">
                  <c:v>22.617472000000031</c:v>
                </c:pt>
                <c:pt idx="526">
                  <c:v>22.678699000000002</c:v>
                </c:pt>
                <c:pt idx="527">
                  <c:v>22.739924999999999</c:v>
                </c:pt>
                <c:pt idx="528">
                  <c:v>22.8011510000001</c:v>
                </c:pt>
                <c:pt idx="529">
                  <c:v>22.862376999999903</c:v>
                </c:pt>
                <c:pt idx="530">
                  <c:v>22.923602999999869</c:v>
                </c:pt>
                <c:pt idx="531">
                  <c:v>22.984828999999987</c:v>
                </c:pt>
                <c:pt idx="532">
                  <c:v>23.046054999999999</c:v>
                </c:pt>
                <c:pt idx="533">
                  <c:v>23.107281000000096</c:v>
                </c:pt>
                <c:pt idx="534">
                  <c:v>23.168507000000002</c:v>
                </c:pt>
                <c:pt idx="535">
                  <c:v>23.229732999999854</c:v>
                </c:pt>
                <c:pt idx="536">
                  <c:v>23.290959999999988</c:v>
                </c:pt>
                <c:pt idx="537">
                  <c:v>23.352186</c:v>
                </c:pt>
                <c:pt idx="538">
                  <c:v>23.413411999999987</c:v>
                </c:pt>
                <c:pt idx="539">
                  <c:v>23.474637999999903</c:v>
                </c:pt>
                <c:pt idx="540">
                  <c:v>23.535864000000089</c:v>
                </c:pt>
                <c:pt idx="541">
                  <c:v>23.597090000000001</c:v>
                </c:pt>
                <c:pt idx="542">
                  <c:v>23.658315999999999</c:v>
                </c:pt>
                <c:pt idx="543">
                  <c:v>23.719541999999986</c:v>
                </c:pt>
                <c:pt idx="544">
                  <c:v>23.780767999999899</c:v>
                </c:pt>
                <c:pt idx="545">
                  <c:v>23.841994000000035</c:v>
                </c:pt>
                <c:pt idx="546">
                  <c:v>23.903220999999899</c:v>
                </c:pt>
                <c:pt idx="547">
                  <c:v>23.964446999999861</c:v>
                </c:pt>
                <c:pt idx="548">
                  <c:v>24.025672999999891</c:v>
                </c:pt>
                <c:pt idx="549">
                  <c:v>24.086898999999999</c:v>
                </c:pt>
                <c:pt idx="550">
                  <c:v>24.148125</c:v>
                </c:pt>
                <c:pt idx="551">
                  <c:v>24.209351000000005</c:v>
                </c:pt>
                <c:pt idx="552">
                  <c:v>24.270576999999989</c:v>
                </c:pt>
                <c:pt idx="553">
                  <c:v>24.3318030000001</c:v>
                </c:pt>
                <c:pt idx="554">
                  <c:v>24.393028999999999</c:v>
                </c:pt>
                <c:pt idx="555">
                  <c:v>24.454255000000035</c:v>
                </c:pt>
                <c:pt idx="556">
                  <c:v>24.515481999999999</c:v>
                </c:pt>
                <c:pt idx="557">
                  <c:v>24.576708</c:v>
                </c:pt>
                <c:pt idx="558">
                  <c:v>24.637934000000108</c:v>
                </c:pt>
                <c:pt idx="559">
                  <c:v>24.699159999999999</c:v>
                </c:pt>
                <c:pt idx="560">
                  <c:v>24.760385999999986</c:v>
                </c:pt>
                <c:pt idx="561">
                  <c:v>24.821611999999988</c:v>
                </c:pt>
                <c:pt idx="562">
                  <c:v>24.882838</c:v>
                </c:pt>
                <c:pt idx="563">
                  <c:v>24.944064000000001</c:v>
                </c:pt>
                <c:pt idx="564">
                  <c:v>25.005289999999903</c:v>
                </c:pt>
                <c:pt idx="565">
                  <c:v>25.066515999999989</c:v>
                </c:pt>
                <c:pt idx="566">
                  <c:v>25.127742999999906</c:v>
                </c:pt>
                <c:pt idx="567">
                  <c:v>25.188969</c:v>
                </c:pt>
                <c:pt idx="568">
                  <c:v>25.250195000000001</c:v>
                </c:pt>
                <c:pt idx="569">
                  <c:v>25.311420999999999</c:v>
                </c:pt>
                <c:pt idx="570">
                  <c:v>25.372646999999876</c:v>
                </c:pt>
                <c:pt idx="571">
                  <c:v>25.433872999999988</c:v>
                </c:pt>
                <c:pt idx="572">
                  <c:v>25.495098999999989</c:v>
                </c:pt>
                <c:pt idx="573">
                  <c:v>25.556325000000001</c:v>
                </c:pt>
                <c:pt idx="574">
                  <c:v>25.61755100000013</c:v>
                </c:pt>
                <c:pt idx="575">
                  <c:v>25.678777</c:v>
                </c:pt>
                <c:pt idx="576">
                  <c:v>25.74000399999991</c:v>
                </c:pt>
                <c:pt idx="577">
                  <c:v>25.80123</c:v>
                </c:pt>
                <c:pt idx="578">
                  <c:v>25.862456000000002</c:v>
                </c:pt>
                <c:pt idx="579">
                  <c:v>25.923681999999989</c:v>
                </c:pt>
                <c:pt idx="580">
                  <c:v>25.984908000000001</c:v>
                </c:pt>
                <c:pt idx="581">
                  <c:v>26.046133999999903</c:v>
                </c:pt>
                <c:pt idx="582">
                  <c:v>26.107360000000035</c:v>
                </c:pt>
                <c:pt idx="583">
                  <c:v>26.168585999999987</c:v>
                </c:pt>
                <c:pt idx="584">
                  <c:v>26.229811999999999</c:v>
                </c:pt>
                <c:pt idx="585">
                  <c:v>26.291038</c:v>
                </c:pt>
                <c:pt idx="586">
                  <c:v>26.352264999999999</c:v>
                </c:pt>
                <c:pt idx="587">
                  <c:v>26.413491</c:v>
                </c:pt>
                <c:pt idx="588">
                  <c:v>26.474716999999899</c:v>
                </c:pt>
                <c:pt idx="589">
                  <c:v>26.535943</c:v>
                </c:pt>
                <c:pt idx="590">
                  <c:v>26.597169000000001</c:v>
                </c:pt>
                <c:pt idx="591">
                  <c:v>26.658394999999999</c:v>
                </c:pt>
                <c:pt idx="592">
                  <c:v>26.719621</c:v>
                </c:pt>
                <c:pt idx="593">
                  <c:v>26.780846999999891</c:v>
                </c:pt>
                <c:pt idx="594">
                  <c:v>26.842072999999989</c:v>
                </c:pt>
                <c:pt idx="595">
                  <c:v>26.903298999999986</c:v>
                </c:pt>
                <c:pt idx="596">
                  <c:v>26.964525999999989</c:v>
                </c:pt>
                <c:pt idx="597">
                  <c:v>27.025751999999986</c:v>
                </c:pt>
                <c:pt idx="598">
                  <c:v>27.086977999999988</c:v>
                </c:pt>
                <c:pt idx="599">
                  <c:v>27.148204</c:v>
                </c:pt>
                <c:pt idx="600">
                  <c:v>27.209429999999884</c:v>
                </c:pt>
                <c:pt idx="601">
                  <c:v>27.270655999999999</c:v>
                </c:pt>
                <c:pt idx="602">
                  <c:v>27.331882000000096</c:v>
                </c:pt>
                <c:pt idx="603">
                  <c:v>27.393108000000005</c:v>
                </c:pt>
                <c:pt idx="604">
                  <c:v>27.454333999999989</c:v>
                </c:pt>
                <c:pt idx="605">
                  <c:v>27.515560000000001</c:v>
                </c:pt>
                <c:pt idx="606">
                  <c:v>27.576786999999989</c:v>
                </c:pt>
                <c:pt idx="607">
                  <c:v>27.638013000000001</c:v>
                </c:pt>
                <c:pt idx="608">
                  <c:v>27.699238999999999</c:v>
                </c:pt>
                <c:pt idx="609">
                  <c:v>27.760465</c:v>
                </c:pt>
                <c:pt idx="610">
                  <c:v>27.821691000000001</c:v>
                </c:pt>
                <c:pt idx="611">
                  <c:v>27.882916999999914</c:v>
                </c:pt>
                <c:pt idx="612">
                  <c:v>27.944142999999876</c:v>
                </c:pt>
                <c:pt idx="613">
                  <c:v>28.005369000000002</c:v>
                </c:pt>
                <c:pt idx="614">
                  <c:v>28.066595</c:v>
                </c:pt>
                <c:pt idx="615">
                  <c:v>28.127821000000104</c:v>
                </c:pt>
                <c:pt idx="616">
                  <c:v>28.189048</c:v>
                </c:pt>
                <c:pt idx="617">
                  <c:v>28.250274000000001</c:v>
                </c:pt>
                <c:pt idx="618">
                  <c:v>28.311499999999999</c:v>
                </c:pt>
                <c:pt idx="619">
                  <c:v>28.372725999999989</c:v>
                </c:pt>
                <c:pt idx="620">
                  <c:v>28.433952000000001</c:v>
                </c:pt>
                <c:pt idx="621">
                  <c:v>28.495177999999989</c:v>
                </c:pt>
                <c:pt idx="622">
                  <c:v>28.556404000000001</c:v>
                </c:pt>
                <c:pt idx="623">
                  <c:v>28.617629999999988</c:v>
                </c:pt>
                <c:pt idx="624">
                  <c:v>28.678856000000035</c:v>
                </c:pt>
                <c:pt idx="625">
                  <c:v>28.740081999999987</c:v>
                </c:pt>
                <c:pt idx="626">
                  <c:v>28.801309</c:v>
                </c:pt>
                <c:pt idx="627">
                  <c:v>28.862534999999891</c:v>
                </c:pt>
                <c:pt idx="628">
                  <c:v>28.92376099999991</c:v>
                </c:pt>
                <c:pt idx="629">
                  <c:v>28.984987</c:v>
                </c:pt>
                <c:pt idx="630">
                  <c:v>29.046213000000002</c:v>
                </c:pt>
                <c:pt idx="631">
                  <c:v>29.107438999999999</c:v>
                </c:pt>
                <c:pt idx="632">
                  <c:v>29.168665000000001</c:v>
                </c:pt>
                <c:pt idx="633">
                  <c:v>29.229890999999999</c:v>
                </c:pt>
                <c:pt idx="634">
                  <c:v>29.291117</c:v>
                </c:pt>
                <c:pt idx="635">
                  <c:v>29.352342999999891</c:v>
                </c:pt>
                <c:pt idx="636">
                  <c:v>29.41357</c:v>
                </c:pt>
                <c:pt idx="637">
                  <c:v>29.474795999999987</c:v>
                </c:pt>
                <c:pt idx="638">
                  <c:v>29.536021999999999</c:v>
                </c:pt>
                <c:pt idx="639">
                  <c:v>29.597248</c:v>
                </c:pt>
                <c:pt idx="640">
                  <c:v>29.658473999999988</c:v>
                </c:pt>
                <c:pt idx="641">
                  <c:v>29.7197</c:v>
                </c:pt>
                <c:pt idx="642">
                  <c:v>29.780925999999987</c:v>
                </c:pt>
                <c:pt idx="643">
                  <c:v>29.842151999999999</c:v>
                </c:pt>
                <c:pt idx="644">
                  <c:v>29.903378</c:v>
                </c:pt>
                <c:pt idx="645">
                  <c:v>29.964603999999891</c:v>
                </c:pt>
                <c:pt idx="646">
                  <c:v>30.025831</c:v>
                </c:pt>
                <c:pt idx="647">
                  <c:v>30.087057000000001</c:v>
                </c:pt>
                <c:pt idx="648">
                  <c:v>30.148282999999989</c:v>
                </c:pt>
                <c:pt idx="649">
                  <c:v>30.209508999999986</c:v>
                </c:pt>
                <c:pt idx="650">
                  <c:v>30.270734999999899</c:v>
                </c:pt>
                <c:pt idx="651">
                  <c:v>30.331961000000156</c:v>
                </c:pt>
                <c:pt idx="652">
                  <c:v>30.393187000000001</c:v>
                </c:pt>
                <c:pt idx="653">
                  <c:v>30.454412999999906</c:v>
                </c:pt>
                <c:pt idx="654">
                  <c:v>30.515638999999986</c:v>
                </c:pt>
                <c:pt idx="655">
                  <c:v>30.576865000000112</c:v>
                </c:pt>
                <c:pt idx="656">
                  <c:v>30.638092</c:v>
                </c:pt>
                <c:pt idx="657">
                  <c:v>30.699318000000005</c:v>
                </c:pt>
                <c:pt idx="658">
                  <c:v>30.760543999999847</c:v>
                </c:pt>
                <c:pt idx="659">
                  <c:v>30.821770000000001</c:v>
                </c:pt>
                <c:pt idx="660">
                  <c:v>30.882995999999999</c:v>
                </c:pt>
                <c:pt idx="661">
                  <c:v>30.944221999999989</c:v>
                </c:pt>
                <c:pt idx="662">
                  <c:v>31.005447999999891</c:v>
                </c:pt>
                <c:pt idx="663">
                  <c:v>31.06667399999991</c:v>
                </c:pt>
                <c:pt idx="664">
                  <c:v>31.127900000000096</c:v>
                </c:pt>
                <c:pt idx="665">
                  <c:v>31.189126000000002</c:v>
                </c:pt>
                <c:pt idx="666">
                  <c:v>31.250353</c:v>
                </c:pt>
                <c:pt idx="667">
                  <c:v>31.311578999999998</c:v>
                </c:pt>
                <c:pt idx="668">
                  <c:v>31.372805000000035</c:v>
                </c:pt>
                <c:pt idx="669">
                  <c:v>31.434031000000001</c:v>
                </c:pt>
                <c:pt idx="670">
                  <c:v>31.495256999999903</c:v>
                </c:pt>
                <c:pt idx="671">
                  <c:v>31.556483</c:v>
                </c:pt>
                <c:pt idx="672">
                  <c:v>31.617709000000001</c:v>
                </c:pt>
                <c:pt idx="673">
                  <c:v>31.678934999999999</c:v>
                </c:pt>
                <c:pt idx="674">
                  <c:v>31.740161000000001</c:v>
                </c:pt>
                <c:pt idx="675">
                  <c:v>31.801386999999988</c:v>
                </c:pt>
                <c:pt idx="676">
                  <c:v>31.862613999999876</c:v>
                </c:pt>
                <c:pt idx="677">
                  <c:v>31.923839999999899</c:v>
                </c:pt>
                <c:pt idx="678">
                  <c:v>31.985065999999989</c:v>
                </c:pt>
                <c:pt idx="679">
                  <c:v>32.046292000000001</c:v>
                </c:pt>
                <c:pt idx="680">
                  <c:v>32.107518000000013</c:v>
                </c:pt>
                <c:pt idx="681">
                  <c:v>32.168744000000011</c:v>
                </c:pt>
                <c:pt idx="682">
                  <c:v>32.229970000000186</c:v>
                </c:pt>
                <c:pt idx="683">
                  <c:v>32.291196000000063</c:v>
                </c:pt>
                <c:pt idx="684">
                  <c:v>32.352421999999997</c:v>
                </c:pt>
                <c:pt idx="685">
                  <c:v>32.413647999999995</c:v>
                </c:pt>
                <c:pt idx="686">
                  <c:v>32.474874999999997</c:v>
                </c:pt>
                <c:pt idx="687">
                  <c:v>32.536101000000002</c:v>
                </c:pt>
                <c:pt idx="688">
                  <c:v>32.597327</c:v>
                </c:pt>
                <c:pt idx="689">
                  <c:v>32.658553000000012</c:v>
                </c:pt>
                <c:pt idx="690">
                  <c:v>32.719779000000003</c:v>
                </c:pt>
                <c:pt idx="691">
                  <c:v>32.781005</c:v>
                </c:pt>
                <c:pt idx="692">
                  <c:v>32.842231000000005</c:v>
                </c:pt>
                <c:pt idx="693">
                  <c:v>32.903456999999996</c:v>
                </c:pt>
                <c:pt idx="694">
                  <c:v>32.964682999999994</c:v>
                </c:pt>
                <c:pt idx="695">
                  <c:v>33.025909000000013</c:v>
                </c:pt>
                <c:pt idx="696">
                  <c:v>33.087136000000001</c:v>
                </c:pt>
                <c:pt idx="697">
                  <c:v>33.148362000000013</c:v>
                </c:pt>
                <c:pt idx="698">
                  <c:v>33.209588000000011</c:v>
                </c:pt>
                <c:pt idx="699">
                  <c:v>33.270814000000001</c:v>
                </c:pt>
                <c:pt idx="700">
                  <c:v>33.332040000000006</c:v>
                </c:pt>
                <c:pt idx="701">
                  <c:v>33.393266000000004</c:v>
                </c:pt>
                <c:pt idx="702">
                  <c:v>33.454491999999995</c:v>
                </c:pt>
                <c:pt idx="703">
                  <c:v>33.515718000000113</c:v>
                </c:pt>
                <c:pt idx="704">
                  <c:v>33.576944000000005</c:v>
                </c:pt>
                <c:pt idx="705">
                  <c:v>33.638170000000194</c:v>
                </c:pt>
                <c:pt idx="706">
                  <c:v>33.699397000000012</c:v>
                </c:pt>
                <c:pt idx="707">
                  <c:v>33.760623000000002</c:v>
                </c:pt>
                <c:pt idx="708">
                  <c:v>33.821848999999993</c:v>
                </c:pt>
                <c:pt idx="709">
                  <c:v>33.883074999999998</c:v>
                </c:pt>
                <c:pt idx="710">
                  <c:v>33.944300999999996</c:v>
                </c:pt>
                <c:pt idx="711">
                  <c:v>34.005527000000001</c:v>
                </c:pt>
                <c:pt idx="712">
                  <c:v>34.066753000000013</c:v>
                </c:pt>
                <c:pt idx="713">
                  <c:v>34.127979000000003</c:v>
                </c:pt>
                <c:pt idx="714">
                  <c:v>34.189205000000001</c:v>
                </c:pt>
                <c:pt idx="715">
                  <c:v>34.250431000000006</c:v>
                </c:pt>
                <c:pt idx="716">
                  <c:v>34.311657999999994</c:v>
                </c:pt>
                <c:pt idx="717">
                  <c:v>34.372883999999999</c:v>
                </c:pt>
                <c:pt idx="718">
                  <c:v>34.434110000000011</c:v>
                </c:pt>
                <c:pt idx="719">
                  <c:v>34.495336000000187</c:v>
                </c:pt>
                <c:pt idx="720">
                  <c:v>34.556562</c:v>
                </c:pt>
                <c:pt idx="721">
                  <c:v>34.617787999999997</c:v>
                </c:pt>
                <c:pt idx="722">
                  <c:v>34.679014000000002</c:v>
                </c:pt>
                <c:pt idx="723">
                  <c:v>34.74024</c:v>
                </c:pt>
                <c:pt idx="724">
                  <c:v>34.801465999999998</c:v>
                </c:pt>
                <c:pt idx="725">
                  <c:v>34.862692000000003</c:v>
                </c:pt>
                <c:pt idx="726">
                  <c:v>34.923919000000012</c:v>
                </c:pt>
                <c:pt idx="727">
                  <c:v>34.985145000000003</c:v>
                </c:pt>
                <c:pt idx="728">
                  <c:v>35.046371000000001</c:v>
                </c:pt>
                <c:pt idx="729">
                  <c:v>35.107597000000005</c:v>
                </c:pt>
                <c:pt idx="730">
                  <c:v>35.168823000000003</c:v>
                </c:pt>
                <c:pt idx="731">
                  <c:v>35.230049000000001</c:v>
                </c:pt>
                <c:pt idx="732">
                  <c:v>35.291275000000013</c:v>
                </c:pt>
                <c:pt idx="733">
                  <c:v>35.352501000000004</c:v>
                </c:pt>
                <c:pt idx="734">
                  <c:v>35.413726999999994</c:v>
                </c:pt>
                <c:pt idx="735">
                  <c:v>35.474953000000006</c:v>
                </c:pt>
                <c:pt idx="736">
                  <c:v>35.536180000000002</c:v>
                </c:pt>
                <c:pt idx="737">
                  <c:v>35.597406000000007</c:v>
                </c:pt>
                <c:pt idx="738">
                  <c:v>35.658632000000011</c:v>
                </c:pt>
                <c:pt idx="739">
                  <c:v>35.719858000000002</c:v>
                </c:pt>
                <c:pt idx="740">
                  <c:v>35.781083999999993</c:v>
                </c:pt>
                <c:pt idx="741">
                  <c:v>35.842310000000012</c:v>
                </c:pt>
                <c:pt idx="742">
                  <c:v>35.903536000000003</c:v>
                </c:pt>
                <c:pt idx="743">
                  <c:v>35.964762</c:v>
                </c:pt>
                <c:pt idx="744">
                  <c:v>36.025988000000012</c:v>
                </c:pt>
                <c:pt idx="745">
                  <c:v>36.087213999999996</c:v>
                </c:pt>
                <c:pt idx="746">
                  <c:v>36.148441000000005</c:v>
                </c:pt>
                <c:pt idx="747">
                  <c:v>36.209666999999996</c:v>
                </c:pt>
                <c:pt idx="748">
                  <c:v>36.270893000000001</c:v>
                </c:pt>
                <c:pt idx="749">
                  <c:v>36.332119000000013</c:v>
                </c:pt>
                <c:pt idx="750">
                  <c:v>36.393345000000011</c:v>
                </c:pt>
                <c:pt idx="751">
                  <c:v>36.454570999999994</c:v>
                </c:pt>
                <c:pt idx="752">
                  <c:v>36.515797000000006</c:v>
                </c:pt>
                <c:pt idx="753">
                  <c:v>36.577023000000004</c:v>
                </c:pt>
                <c:pt idx="754">
                  <c:v>36.638249000000002</c:v>
                </c:pt>
                <c:pt idx="755">
                  <c:v>36.699475000000113</c:v>
                </c:pt>
                <c:pt idx="756">
                  <c:v>36.760702000000187</c:v>
                </c:pt>
                <c:pt idx="757">
                  <c:v>36.821928</c:v>
                </c:pt>
                <c:pt idx="758">
                  <c:v>36.883154000000005</c:v>
                </c:pt>
                <c:pt idx="759">
                  <c:v>36.944379999999995</c:v>
                </c:pt>
                <c:pt idx="760">
                  <c:v>37.005606</c:v>
                </c:pt>
                <c:pt idx="761">
                  <c:v>37.066832000000012</c:v>
                </c:pt>
                <c:pt idx="762">
                  <c:v>37.128058000000216</c:v>
                </c:pt>
                <c:pt idx="763">
                  <c:v>37.189283999999994</c:v>
                </c:pt>
                <c:pt idx="764">
                  <c:v>37.250510000000013</c:v>
                </c:pt>
                <c:pt idx="765">
                  <c:v>37.311735999999996</c:v>
                </c:pt>
                <c:pt idx="766">
                  <c:v>37.372963000000006</c:v>
                </c:pt>
                <c:pt idx="767">
                  <c:v>37.434188999999996</c:v>
                </c:pt>
                <c:pt idx="768">
                  <c:v>37.495415000000179</c:v>
                </c:pt>
                <c:pt idx="769">
                  <c:v>37.556640999999999</c:v>
                </c:pt>
                <c:pt idx="770">
                  <c:v>37.617866999999997</c:v>
                </c:pt>
                <c:pt idx="771">
                  <c:v>37.679093000000002</c:v>
                </c:pt>
                <c:pt idx="772">
                  <c:v>37.740319000000063</c:v>
                </c:pt>
                <c:pt idx="773">
                  <c:v>37.801544999999997</c:v>
                </c:pt>
                <c:pt idx="774">
                  <c:v>37.862771000000002</c:v>
                </c:pt>
                <c:pt idx="775">
                  <c:v>37.923997</c:v>
                </c:pt>
                <c:pt idx="776">
                  <c:v>37.985223999999995</c:v>
                </c:pt>
                <c:pt idx="777">
                  <c:v>38.04645</c:v>
                </c:pt>
                <c:pt idx="778">
                  <c:v>38.107676000000005</c:v>
                </c:pt>
                <c:pt idx="779">
                  <c:v>38.168902000000216</c:v>
                </c:pt>
                <c:pt idx="780">
                  <c:v>38.230128000000164</c:v>
                </c:pt>
                <c:pt idx="781">
                  <c:v>38.291354000000013</c:v>
                </c:pt>
                <c:pt idx="782">
                  <c:v>38.352579999999996</c:v>
                </c:pt>
                <c:pt idx="783">
                  <c:v>38.413805999999994</c:v>
                </c:pt>
                <c:pt idx="784">
                  <c:v>38.475032000000013</c:v>
                </c:pt>
                <c:pt idx="785">
                  <c:v>38.536258000000011</c:v>
                </c:pt>
                <c:pt idx="786">
                  <c:v>38.597484999999999</c:v>
                </c:pt>
                <c:pt idx="787">
                  <c:v>38.658711000000011</c:v>
                </c:pt>
                <c:pt idx="788">
                  <c:v>38.719937000000002</c:v>
                </c:pt>
                <c:pt idx="789">
                  <c:v>38.781163000000006</c:v>
                </c:pt>
                <c:pt idx="790">
                  <c:v>38.842389000000004</c:v>
                </c:pt>
                <c:pt idx="791">
                  <c:v>38.903615000000002</c:v>
                </c:pt>
                <c:pt idx="792">
                  <c:v>38.964840999999993</c:v>
                </c:pt>
                <c:pt idx="793">
                  <c:v>39.026067000000005</c:v>
                </c:pt>
                <c:pt idx="794">
                  <c:v>39.087292999999995</c:v>
                </c:pt>
                <c:pt idx="795">
                  <c:v>39.148519000000164</c:v>
                </c:pt>
                <c:pt idx="796">
                  <c:v>39.209746000000003</c:v>
                </c:pt>
                <c:pt idx="797">
                  <c:v>39.270972000000164</c:v>
                </c:pt>
                <c:pt idx="798">
                  <c:v>39.332198000000012</c:v>
                </c:pt>
                <c:pt idx="799">
                  <c:v>39.393423999999996</c:v>
                </c:pt>
                <c:pt idx="800">
                  <c:v>39.454649999999994</c:v>
                </c:pt>
              </c:numCache>
            </c:numRef>
          </c:xVal>
          <c:yVal>
            <c:numRef>
              <c:f>Sheet1!$H$2:$H$802</c:f>
              <c:numCache>
                <c:formatCode>General</c:formatCode>
                <c:ptCount val="8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0.46075900000000003</c:v>
                </c:pt>
                <c:pt idx="13">
                  <c:v>0.68618900000000094</c:v>
                </c:pt>
                <c:pt idx="14">
                  <c:v>0.91494999999999993</c:v>
                </c:pt>
                <c:pt idx="15">
                  <c:v>1.1371639999999998</c:v>
                </c:pt>
                <c:pt idx="16">
                  <c:v>1.4897219999999913</c:v>
                </c:pt>
                <c:pt idx="17">
                  <c:v>1.4661709999999999</c:v>
                </c:pt>
                <c:pt idx="18">
                  <c:v>1.2018409999999948</c:v>
                </c:pt>
                <c:pt idx="19">
                  <c:v>1.9965750000000044</c:v>
                </c:pt>
                <c:pt idx="20">
                  <c:v>1.9286109999999999</c:v>
                </c:pt>
                <c:pt idx="21">
                  <c:v>2.05669999999999</c:v>
                </c:pt>
                <c:pt idx="22">
                  <c:v>2.3527109999999967</c:v>
                </c:pt>
                <c:pt idx="23">
                  <c:v>2.6197539999999977</c:v>
                </c:pt>
                <c:pt idx="24">
                  <c:v>3.0394629999999863</c:v>
                </c:pt>
                <c:pt idx="25">
                  <c:v>3.5686679999999997</c:v>
                </c:pt>
                <c:pt idx="26">
                  <c:v>4.1303529999999995</c:v>
                </c:pt>
                <c:pt idx="27">
                  <c:v>4.151497</c:v>
                </c:pt>
                <c:pt idx="28">
                  <c:v>3.5254369999999997</c:v>
                </c:pt>
                <c:pt idx="29">
                  <c:v>3.548718</c:v>
                </c:pt>
                <c:pt idx="30">
                  <c:v>4.6389969999999945</c:v>
                </c:pt>
                <c:pt idx="31">
                  <c:v>6.4199570000000001</c:v>
                </c:pt>
                <c:pt idx="32">
                  <c:v>6.5450759999999955</c:v>
                </c:pt>
                <c:pt idx="33">
                  <c:v>7.3923190000000005</c:v>
                </c:pt>
                <c:pt idx="34">
                  <c:v>8.9107370000000028</c:v>
                </c:pt>
                <c:pt idx="35">
                  <c:v>10.573128000000001</c:v>
                </c:pt>
                <c:pt idx="36">
                  <c:v>10.379522000000026</c:v>
                </c:pt>
                <c:pt idx="37">
                  <c:v>14.451785000000006</c:v>
                </c:pt>
                <c:pt idx="38">
                  <c:v>10.046496000000024</c:v>
                </c:pt>
                <c:pt idx="39">
                  <c:v>12.224574999999998</c:v>
                </c:pt>
                <c:pt idx="40">
                  <c:v>8.3604340000000743</c:v>
                </c:pt>
                <c:pt idx="41">
                  <c:v>12.429649000000024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0.35136700000000032</c:v>
                </c:pt>
                <c:pt idx="82">
                  <c:v>1.4254389999999943</c:v>
                </c:pt>
                <c:pt idx="83">
                  <c:v>0.94064100000000395</c:v>
                </c:pt>
                <c:pt idx="84">
                  <c:v>2.1168129999999863</c:v>
                </c:pt>
                <c:pt idx="85">
                  <c:v>4.6944889999999697</c:v>
                </c:pt>
                <c:pt idx="86">
                  <c:v>4.1607129999999763</c:v>
                </c:pt>
                <c:pt idx="87">
                  <c:v>2.974631</c:v>
                </c:pt>
                <c:pt idx="88">
                  <c:v>5.2787670000000224</c:v>
                </c:pt>
                <c:pt idx="89">
                  <c:v>4.7533280000000024</c:v>
                </c:pt>
                <c:pt idx="90">
                  <c:v>6.3757400000000004</c:v>
                </c:pt>
                <c:pt idx="91">
                  <c:v>3.1465749999999995</c:v>
                </c:pt>
                <c:pt idx="92">
                  <c:v>3.3496939999999977</c:v>
                </c:pt>
                <c:pt idx="93">
                  <c:v>3.2267000000000001</c:v>
                </c:pt>
                <c:pt idx="94">
                  <c:v>3.046081</c:v>
                </c:pt>
                <c:pt idx="95">
                  <c:v>1.9146669999999988</c:v>
                </c:pt>
                <c:pt idx="96">
                  <c:v>2.1247720000000001</c:v>
                </c:pt>
                <c:pt idx="97">
                  <c:v>2.9097010000000001</c:v>
                </c:pt>
                <c:pt idx="98">
                  <c:v>3.2211330000000116</c:v>
                </c:pt>
                <c:pt idx="99">
                  <c:v>2.3549349999999998</c:v>
                </c:pt>
                <c:pt idx="100">
                  <c:v>1.3549439999999999</c:v>
                </c:pt>
                <c:pt idx="101">
                  <c:v>1.6397059999999999</c:v>
                </c:pt>
                <c:pt idx="102">
                  <c:v>3.8096829999999891</c:v>
                </c:pt>
                <c:pt idx="103">
                  <c:v>4.0316359999999998</c:v>
                </c:pt>
                <c:pt idx="104">
                  <c:v>2.1266549999999977</c:v>
                </c:pt>
                <c:pt idx="105">
                  <c:v>4.0765799999999999</c:v>
                </c:pt>
                <c:pt idx="106">
                  <c:v>3.88917</c:v>
                </c:pt>
                <c:pt idx="107">
                  <c:v>2.8294930000000003</c:v>
                </c:pt>
                <c:pt idx="108">
                  <c:v>3.423657</c:v>
                </c:pt>
                <c:pt idx="109">
                  <c:v>3.3400669999999977</c:v>
                </c:pt>
                <c:pt idx="110">
                  <c:v>3.0834370000000102</c:v>
                </c:pt>
                <c:pt idx="111">
                  <c:v>2.8094999999999977</c:v>
                </c:pt>
                <c:pt idx="112">
                  <c:v>2.8351140000000004</c:v>
                </c:pt>
                <c:pt idx="113">
                  <c:v>6.0039249999999855</c:v>
                </c:pt>
                <c:pt idx="114">
                  <c:v>3.4093479999999987</c:v>
                </c:pt>
                <c:pt idx="115">
                  <c:v>3.2326609999999967</c:v>
                </c:pt>
                <c:pt idx="116">
                  <c:v>4.5773779999999995</c:v>
                </c:pt>
                <c:pt idx="117">
                  <c:v>5.1815099999999985</c:v>
                </c:pt>
                <c:pt idx="118">
                  <c:v>4.205495</c:v>
                </c:pt>
                <c:pt idx="119">
                  <c:v>5.2914209999999997</c:v>
                </c:pt>
                <c:pt idx="120">
                  <c:v>4.0815800000000007</c:v>
                </c:pt>
                <c:pt idx="121">
                  <c:v>4.6262600000000003</c:v>
                </c:pt>
                <c:pt idx="122">
                  <c:v>4.6990859999999763</c:v>
                </c:pt>
                <c:pt idx="123">
                  <c:v>5.0663049999999945</c:v>
                </c:pt>
                <c:pt idx="124">
                  <c:v>4.3454929999999985</c:v>
                </c:pt>
                <c:pt idx="125">
                  <c:v>5.6682570000000005</c:v>
                </c:pt>
                <c:pt idx="126">
                  <c:v>8.0650230000000001</c:v>
                </c:pt>
                <c:pt idx="127">
                  <c:v>6.3909690000000001</c:v>
                </c:pt>
                <c:pt idx="128">
                  <c:v>8.7181919999999984</c:v>
                </c:pt>
                <c:pt idx="129">
                  <c:v>6.4410119999999997</c:v>
                </c:pt>
                <c:pt idx="130">
                  <c:v>8.9091970000000007</c:v>
                </c:pt>
                <c:pt idx="131">
                  <c:v>7.7208430000000003</c:v>
                </c:pt>
                <c:pt idx="132">
                  <c:v>8.4635540000000464</c:v>
                </c:pt>
                <c:pt idx="133">
                  <c:v>9.5714620000000004</c:v>
                </c:pt>
                <c:pt idx="134">
                  <c:v>9.1266770000000008</c:v>
                </c:pt>
                <c:pt idx="135">
                  <c:v>10.279154</c:v>
                </c:pt>
                <c:pt idx="136">
                  <c:v>7.6192960000000003</c:v>
                </c:pt>
                <c:pt idx="137">
                  <c:v>10.149807999999998</c:v>
                </c:pt>
                <c:pt idx="138">
                  <c:v>7.9871250000000007</c:v>
                </c:pt>
                <c:pt idx="139">
                  <c:v>8.5314600000000009</c:v>
                </c:pt>
                <c:pt idx="140">
                  <c:v>8.2042179999999991</c:v>
                </c:pt>
                <c:pt idx="141">
                  <c:v>8.0368880000000011</c:v>
                </c:pt>
                <c:pt idx="142">
                  <c:v>5.9109049999999845</c:v>
                </c:pt>
                <c:pt idx="143">
                  <c:v>4.8242910000000006</c:v>
                </c:pt>
                <c:pt idx="144">
                  <c:v>4.3786569999999996</c:v>
                </c:pt>
                <c:pt idx="145">
                  <c:v>3.8299179999999997</c:v>
                </c:pt>
                <c:pt idx="146">
                  <c:v>2.8675120000000001</c:v>
                </c:pt>
                <c:pt idx="147">
                  <c:v>2.7816590000000003</c:v>
                </c:pt>
                <c:pt idx="148">
                  <c:v>2.7286099999999998</c:v>
                </c:pt>
                <c:pt idx="149">
                  <c:v>2.1933259999999999</c:v>
                </c:pt>
                <c:pt idx="150">
                  <c:v>1.9695179999999999</c:v>
                </c:pt>
                <c:pt idx="151">
                  <c:v>1.689397</c:v>
                </c:pt>
                <c:pt idx="152">
                  <c:v>1.099556</c:v>
                </c:pt>
                <c:pt idx="153">
                  <c:v>0.44436500000000034</c:v>
                </c:pt>
                <c:pt idx="154">
                  <c:v>0.2766300000000001</c:v>
                </c:pt>
                <c:pt idx="155">
                  <c:v>0.10481599999999998</c:v>
                </c:pt>
                <c:pt idx="156">
                  <c:v>8.1930000000000093E-3</c:v>
                </c:pt>
                <c:pt idx="157">
                  <c:v>6.9013000000000407E-2</c:v>
                </c:pt>
                <c:pt idx="158">
                  <c:v>8.2553000000000154E-2</c:v>
                </c:pt>
                <c:pt idx="159">
                  <c:v>0.12576799999999999</c:v>
                </c:pt>
                <c:pt idx="160">
                  <c:v>0.24006500000000044</c:v>
                </c:pt>
                <c:pt idx="161">
                  <c:v>0.24081900000000078</c:v>
                </c:pt>
                <c:pt idx="162">
                  <c:v>0.25745600000000002</c:v>
                </c:pt>
                <c:pt idx="163">
                  <c:v>0.33223900000000001</c:v>
                </c:pt>
                <c:pt idx="164">
                  <c:v>0.44733400000000034</c:v>
                </c:pt>
                <c:pt idx="165">
                  <c:v>0.54709600000000003</c:v>
                </c:pt>
                <c:pt idx="166">
                  <c:v>2.4023399999999997</c:v>
                </c:pt>
                <c:pt idx="167">
                  <c:v>2.0719760000000003</c:v>
                </c:pt>
                <c:pt idx="168">
                  <c:v>1.8113039999999998</c:v>
                </c:pt>
                <c:pt idx="169">
                  <c:v>2.6526319999999997</c:v>
                </c:pt>
                <c:pt idx="170">
                  <c:v>2.2236190000000002</c:v>
                </c:pt>
                <c:pt idx="171">
                  <c:v>1.5048709999999998</c:v>
                </c:pt>
                <c:pt idx="172">
                  <c:v>1.726124</c:v>
                </c:pt>
                <c:pt idx="173">
                  <c:v>1.8441700000000001</c:v>
                </c:pt>
                <c:pt idx="174">
                  <c:v>2.1402770000000002</c:v>
                </c:pt>
                <c:pt idx="175">
                  <c:v>2.2063869999999999</c:v>
                </c:pt>
                <c:pt idx="176">
                  <c:v>2.842171</c:v>
                </c:pt>
                <c:pt idx="177">
                  <c:v>1.7018629999999955</c:v>
                </c:pt>
                <c:pt idx="178">
                  <c:v>2.147662</c:v>
                </c:pt>
                <c:pt idx="179">
                  <c:v>2.881726</c:v>
                </c:pt>
                <c:pt idx="180">
                  <c:v>1.7249639999999962</c:v>
                </c:pt>
                <c:pt idx="181">
                  <c:v>1.6418039999999998</c:v>
                </c:pt>
                <c:pt idx="182">
                  <c:v>3.543253</c:v>
                </c:pt>
                <c:pt idx="183">
                  <c:v>1.7703930000000001</c:v>
                </c:pt>
                <c:pt idx="184">
                  <c:v>2.6606990000000001</c:v>
                </c:pt>
                <c:pt idx="185">
                  <c:v>3.6666899999999987</c:v>
                </c:pt>
                <c:pt idx="186">
                  <c:v>1.6843020000000051</c:v>
                </c:pt>
                <c:pt idx="187">
                  <c:v>2.5782379999999998</c:v>
                </c:pt>
                <c:pt idx="188">
                  <c:v>3.7903910000000121</c:v>
                </c:pt>
                <c:pt idx="189">
                  <c:v>2.2497340000000134</c:v>
                </c:pt>
                <c:pt idx="190">
                  <c:v>3.4972130000000003</c:v>
                </c:pt>
                <c:pt idx="191">
                  <c:v>2.3348869999999899</c:v>
                </c:pt>
                <c:pt idx="192">
                  <c:v>2.6413789999999997</c:v>
                </c:pt>
                <c:pt idx="193">
                  <c:v>3.0112359999999967</c:v>
                </c:pt>
                <c:pt idx="194">
                  <c:v>2.9438830000000005</c:v>
                </c:pt>
                <c:pt idx="195">
                  <c:v>3.4601120000000001</c:v>
                </c:pt>
                <c:pt idx="196">
                  <c:v>3.0093690000000004</c:v>
                </c:pt>
                <c:pt idx="197">
                  <c:v>2.5451730000000001</c:v>
                </c:pt>
                <c:pt idx="198">
                  <c:v>3.0500689999999899</c:v>
                </c:pt>
                <c:pt idx="199">
                  <c:v>2.1399210000000002</c:v>
                </c:pt>
                <c:pt idx="200">
                  <c:v>3.1850859999999988</c:v>
                </c:pt>
                <c:pt idx="201">
                  <c:v>2.7365790000000003</c:v>
                </c:pt>
                <c:pt idx="202">
                  <c:v>1.7676860000000001</c:v>
                </c:pt>
                <c:pt idx="203">
                  <c:v>1.7891120000000011</c:v>
                </c:pt>
                <c:pt idx="204">
                  <c:v>2.2080139999999999</c:v>
                </c:pt>
                <c:pt idx="205">
                  <c:v>3.3894949999999997</c:v>
                </c:pt>
                <c:pt idx="206">
                  <c:v>2.6145120000000004</c:v>
                </c:pt>
                <c:pt idx="207">
                  <c:v>2.9246579999999978</c:v>
                </c:pt>
                <c:pt idx="208">
                  <c:v>3.3815679999999997</c:v>
                </c:pt>
                <c:pt idx="209">
                  <c:v>3.3907529999999872</c:v>
                </c:pt>
                <c:pt idx="210">
                  <c:v>2.393732</c:v>
                </c:pt>
                <c:pt idx="211">
                  <c:v>4.3756159999999955</c:v>
                </c:pt>
                <c:pt idx="212">
                  <c:v>1.6792149999999999</c:v>
                </c:pt>
                <c:pt idx="213">
                  <c:v>2.3522299999999863</c:v>
                </c:pt>
                <c:pt idx="214">
                  <c:v>2.4651549999999998</c:v>
                </c:pt>
                <c:pt idx="215">
                  <c:v>2.751938</c:v>
                </c:pt>
                <c:pt idx="216">
                  <c:v>2.8642219999999998</c:v>
                </c:pt>
                <c:pt idx="217">
                  <c:v>3.8187759999999895</c:v>
                </c:pt>
                <c:pt idx="218">
                  <c:v>2.86616899999999</c:v>
                </c:pt>
                <c:pt idx="219">
                  <c:v>2.997541</c:v>
                </c:pt>
                <c:pt idx="220">
                  <c:v>2.6105679999999998</c:v>
                </c:pt>
                <c:pt idx="221">
                  <c:v>3.7392799999999977</c:v>
                </c:pt>
                <c:pt idx="222">
                  <c:v>2.3982149999999987</c:v>
                </c:pt>
                <c:pt idx="223">
                  <c:v>4.0645509999999687</c:v>
                </c:pt>
                <c:pt idx="224">
                  <c:v>2.435381</c:v>
                </c:pt>
                <c:pt idx="225">
                  <c:v>3.4060089999999872</c:v>
                </c:pt>
                <c:pt idx="226">
                  <c:v>5.1227049999999688</c:v>
                </c:pt>
                <c:pt idx="227">
                  <c:v>2.348414</c:v>
                </c:pt>
                <c:pt idx="228">
                  <c:v>2.6603539999999999</c:v>
                </c:pt>
                <c:pt idx="229">
                  <c:v>2.3443419999999997</c:v>
                </c:pt>
                <c:pt idx="230">
                  <c:v>2.8534149999999987</c:v>
                </c:pt>
                <c:pt idx="231">
                  <c:v>2.9198919999999977</c:v>
                </c:pt>
                <c:pt idx="232">
                  <c:v>2.1465339999999999</c:v>
                </c:pt>
                <c:pt idx="233">
                  <c:v>3.2120559999999858</c:v>
                </c:pt>
                <c:pt idx="234">
                  <c:v>2.5844130000000001</c:v>
                </c:pt>
                <c:pt idx="235">
                  <c:v>2.9258429999999853</c:v>
                </c:pt>
                <c:pt idx="236">
                  <c:v>3.0920119999999987</c:v>
                </c:pt>
                <c:pt idx="237">
                  <c:v>2.450231</c:v>
                </c:pt>
                <c:pt idx="238">
                  <c:v>3.2944869999999997</c:v>
                </c:pt>
                <c:pt idx="239">
                  <c:v>2.7561489999999895</c:v>
                </c:pt>
                <c:pt idx="240">
                  <c:v>2.5488740000000001</c:v>
                </c:pt>
                <c:pt idx="241">
                  <c:v>3.4123779999999977</c:v>
                </c:pt>
                <c:pt idx="242">
                  <c:v>3.0269330000000001</c:v>
                </c:pt>
                <c:pt idx="243">
                  <c:v>3.0183979999999999</c:v>
                </c:pt>
                <c:pt idx="244">
                  <c:v>3.5949970000000002</c:v>
                </c:pt>
                <c:pt idx="245">
                  <c:v>2.6423459999999968</c:v>
                </c:pt>
                <c:pt idx="246">
                  <c:v>3.0318439999999853</c:v>
                </c:pt>
                <c:pt idx="247">
                  <c:v>3.0194129999999872</c:v>
                </c:pt>
                <c:pt idx="248">
                  <c:v>3.4309640000000003</c:v>
                </c:pt>
                <c:pt idx="249">
                  <c:v>2.5643789999999997</c:v>
                </c:pt>
                <c:pt idx="250">
                  <c:v>2.2398370000000001</c:v>
                </c:pt>
                <c:pt idx="251">
                  <c:v>2.641667</c:v>
                </c:pt>
                <c:pt idx="252">
                  <c:v>2.9659429999999967</c:v>
                </c:pt>
                <c:pt idx="253">
                  <c:v>2.591364</c:v>
                </c:pt>
                <c:pt idx="254">
                  <c:v>3.6164859999999863</c:v>
                </c:pt>
                <c:pt idx="255">
                  <c:v>2.5198039999999891</c:v>
                </c:pt>
                <c:pt idx="256">
                  <c:v>2.1480090000000001</c:v>
                </c:pt>
                <c:pt idx="257">
                  <c:v>2.7753829999999997</c:v>
                </c:pt>
                <c:pt idx="258">
                  <c:v>3.1338239999999997</c:v>
                </c:pt>
                <c:pt idx="259">
                  <c:v>2.7232859999999999</c:v>
                </c:pt>
                <c:pt idx="260">
                  <c:v>2.9399789999999872</c:v>
                </c:pt>
                <c:pt idx="261">
                  <c:v>2.6025260000000001</c:v>
                </c:pt>
                <c:pt idx="262">
                  <c:v>2.9812759999999967</c:v>
                </c:pt>
                <c:pt idx="263">
                  <c:v>2.9178840000000004</c:v>
                </c:pt>
                <c:pt idx="264">
                  <c:v>2.814117</c:v>
                </c:pt>
                <c:pt idx="265">
                  <c:v>2.7805029999999999</c:v>
                </c:pt>
                <c:pt idx="266">
                  <c:v>2.3153729999999872</c:v>
                </c:pt>
                <c:pt idx="267">
                  <c:v>2.9346140000000003</c:v>
                </c:pt>
                <c:pt idx="268">
                  <c:v>2.5600519999999998</c:v>
                </c:pt>
                <c:pt idx="269">
                  <c:v>2.7300989999999987</c:v>
                </c:pt>
                <c:pt idx="270">
                  <c:v>2.7455159999999998</c:v>
                </c:pt>
                <c:pt idx="271">
                  <c:v>2.4916369999999977</c:v>
                </c:pt>
                <c:pt idx="272">
                  <c:v>2.8327999999999967</c:v>
                </c:pt>
                <c:pt idx="273">
                  <c:v>2.5340619999999987</c:v>
                </c:pt>
                <c:pt idx="274">
                  <c:v>2.5133200000000002</c:v>
                </c:pt>
                <c:pt idx="275">
                  <c:v>3.8789910000000001</c:v>
                </c:pt>
                <c:pt idx="276">
                  <c:v>2.1448160000000001</c:v>
                </c:pt>
                <c:pt idx="277">
                  <c:v>3.1779950000000001</c:v>
                </c:pt>
                <c:pt idx="278">
                  <c:v>2.649804</c:v>
                </c:pt>
                <c:pt idx="279">
                  <c:v>3.0362029999999862</c:v>
                </c:pt>
                <c:pt idx="280">
                  <c:v>2.756481</c:v>
                </c:pt>
                <c:pt idx="281">
                  <c:v>3.1249530000000001</c:v>
                </c:pt>
                <c:pt idx="282">
                  <c:v>3.2169719999999997</c:v>
                </c:pt>
                <c:pt idx="283">
                  <c:v>2.9855510000000001</c:v>
                </c:pt>
                <c:pt idx="284">
                  <c:v>3.1733280000000001</c:v>
                </c:pt>
                <c:pt idx="285">
                  <c:v>3.5136340000000001</c:v>
                </c:pt>
                <c:pt idx="286">
                  <c:v>2.4334389999999977</c:v>
                </c:pt>
                <c:pt idx="287">
                  <c:v>2.3363549999999895</c:v>
                </c:pt>
                <c:pt idx="288">
                  <c:v>3.2677850000000102</c:v>
                </c:pt>
                <c:pt idx="289">
                  <c:v>2.9330699999999967</c:v>
                </c:pt>
                <c:pt idx="290">
                  <c:v>2.3352919999999977</c:v>
                </c:pt>
                <c:pt idx="291">
                  <c:v>2.429538</c:v>
                </c:pt>
                <c:pt idx="292">
                  <c:v>2.6438189999999997</c:v>
                </c:pt>
                <c:pt idx="293">
                  <c:v>2.4256289999999967</c:v>
                </c:pt>
                <c:pt idx="294">
                  <c:v>3.6839980000000012</c:v>
                </c:pt>
                <c:pt idx="295">
                  <c:v>2.2346469999999967</c:v>
                </c:pt>
                <c:pt idx="296">
                  <c:v>2.2661799999999999</c:v>
                </c:pt>
                <c:pt idx="297">
                  <c:v>2.4666919999999997</c:v>
                </c:pt>
                <c:pt idx="298">
                  <c:v>3.0027740000000001</c:v>
                </c:pt>
                <c:pt idx="299">
                  <c:v>2.2740779999999998</c:v>
                </c:pt>
                <c:pt idx="300">
                  <c:v>2.1705769999999998</c:v>
                </c:pt>
                <c:pt idx="301">
                  <c:v>2.0026799999999967</c:v>
                </c:pt>
                <c:pt idx="302">
                  <c:v>1.8455719999999998</c:v>
                </c:pt>
                <c:pt idx="303">
                  <c:v>2.3982759999999863</c:v>
                </c:pt>
                <c:pt idx="304">
                  <c:v>2.1727000000000003</c:v>
                </c:pt>
                <c:pt idx="305">
                  <c:v>2.2885479999999996</c:v>
                </c:pt>
                <c:pt idx="306">
                  <c:v>1.7703350000000011</c:v>
                </c:pt>
                <c:pt idx="307">
                  <c:v>1.8118319999999943</c:v>
                </c:pt>
                <c:pt idx="308">
                  <c:v>2.0193509999999977</c:v>
                </c:pt>
                <c:pt idx="309">
                  <c:v>1.9779219999999973</c:v>
                </c:pt>
                <c:pt idx="310">
                  <c:v>2.033112</c:v>
                </c:pt>
                <c:pt idx="311">
                  <c:v>1.7356039999999955</c:v>
                </c:pt>
                <c:pt idx="312">
                  <c:v>2.3360369999999899</c:v>
                </c:pt>
                <c:pt idx="313">
                  <c:v>1.4086679999999998</c:v>
                </c:pt>
                <c:pt idx="314">
                  <c:v>1.2090159999999999</c:v>
                </c:pt>
                <c:pt idx="315">
                  <c:v>1.3458669999999946</c:v>
                </c:pt>
                <c:pt idx="316">
                  <c:v>2.6000069999999997</c:v>
                </c:pt>
                <c:pt idx="317">
                  <c:v>2.3338099999999899</c:v>
                </c:pt>
                <c:pt idx="318">
                  <c:v>2.3183449999999977</c:v>
                </c:pt>
                <c:pt idx="319">
                  <c:v>2.2989320000000002</c:v>
                </c:pt>
                <c:pt idx="320">
                  <c:v>1.698264</c:v>
                </c:pt>
                <c:pt idx="321">
                  <c:v>1.5844670000000001</c:v>
                </c:pt>
                <c:pt idx="322">
                  <c:v>1.9282199999999998</c:v>
                </c:pt>
                <c:pt idx="323">
                  <c:v>2.0031210000000139</c:v>
                </c:pt>
                <c:pt idx="324">
                  <c:v>1.6263430000000001</c:v>
                </c:pt>
                <c:pt idx="325">
                  <c:v>1.3621530000000053</c:v>
                </c:pt>
                <c:pt idx="326">
                  <c:v>1.5260830000000001</c:v>
                </c:pt>
                <c:pt idx="327">
                  <c:v>1.1716869999999999</c:v>
                </c:pt>
                <c:pt idx="328">
                  <c:v>1.3086709999999999</c:v>
                </c:pt>
                <c:pt idx="329">
                  <c:v>2.119561</c:v>
                </c:pt>
                <c:pt idx="330">
                  <c:v>1.390328</c:v>
                </c:pt>
                <c:pt idx="331">
                  <c:v>1.4809389999999998</c:v>
                </c:pt>
                <c:pt idx="332">
                  <c:v>1.3539759999999998</c:v>
                </c:pt>
                <c:pt idx="333">
                  <c:v>1.694755000000006</c:v>
                </c:pt>
                <c:pt idx="334">
                  <c:v>1.596581</c:v>
                </c:pt>
                <c:pt idx="335">
                  <c:v>1.8963020000000053</c:v>
                </c:pt>
                <c:pt idx="336">
                  <c:v>1.2689279999999998</c:v>
                </c:pt>
                <c:pt idx="337">
                  <c:v>1.5134479999999999</c:v>
                </c:pt>
                <c:pt idx="338">
                  <c:v>1.3313979999999999</c:v>
                </c:pt>
                <c:pt idx="339">
                  <c:v>1.4073469999999944</c:v>
                </c:pt>
                <c:pt idx="340">
                  <c:v>1.1054299999999944</c:v>
                </c:pt>
                <c:pt idx="341">
                  <c:v>0.59043199999999729</c:v>
                </c:pt>
                <c:pt idx="342">
                  <c:v>1.0906790000000002</c:v>
                </c:pt>
                <c:pt idx="343">
                  <c:v>1.4493049999999936</c:v>
                </c:pt>
                <c:pt idx="344">
                  <c:v>1.4971999999999936</c:v>
                </c:pt>
                <c:pt idx="345">
                  <c:v>1.4277509999999998</c:v>
                </c:pt>
                <c:pt idx="346">
                  <c:v>1.2568599999999999</c:v>
                </c:pt>
                <c:pt idx="347">
                  <c:v>1.5146359999999999</c:v>
                </c:pt>
                <c:pt idx="348">
                  <c:v>1.3499409999999998</c:v>
                </c:pt>
                <c:pt idx="349">
                  <c:v>1.3070430000000002</c:v>
                </c:pt>
                <c:pt idx="350">
                  <c:v>1.0065139999999999</c:v>
                </c:pt>
                <c:pt idx="351">
                  <c:v>0.93216299999999674</c:v>
                </c:pt>
                <c:pt idx="352">
                  <c:v>1.3976039999999998</c:v>
                </c:pt>
                <c:pt idx="353">
                  <c:v>1.1561830000000051</c:v>
                </c:pt>
                <c:pt idx="354">
                  <c:v>1.3929419999999997</c:v>
                </c:pt>
                <c:pt idx="355">
                  <c:v>1.1985269999999999</c:v>
                </c:pt>
                <c:pt idx="356">
                  <c:v>1.2197709999999948</c:v>
                </c:pt>
                <c:pt idx="357">
                  <c:v>1.5612759999999999</c:v>
                </c:pt>
                <c:pt idx="358">
                  <c:v>0.97964000000000295</c:v>
                </c:pt>
                <c:pt idx="359">
                  <c:v>1.0710649999999948</c:v>
                </c:pt>
                <c:pt idx="360">
                  <c:v>1.1310199999999999</c:v>
                </c:pt>
                <c:pt idx="361">
                  <c:v>1.2066869999999998</c:v>
                </c:pt>
                <c:pt idx="362">
                  <c:v>1.0333420000000002</c:v>
                </c:pt>
                <c:pt idx="363">
                  <c:v>1.6387430000000001</c:v>
                </c:pt>
                <c:pt idx="364">
                  <c:v>1.3757029999999999</c:v>
                </c:pt>
                <c:pt idx="365">
                  <c:v>1.2895049999999944</c:v>
                </c:pt>
                <c:pt idx="366">
                  <c:v>1.5686180000000001</c:v>
                </c:pt>
                <c:pt idx="367">
                  <c:v>1.167251</c:v>
                </c:pt>
                <c:pt idx="368">
                  <c:v>1.4368580000000002</c:v>
                </c:pt>
                <c:pt idx="369">
                  <c:v>1.6594519999999999</c:v>
                </c:pt>
                <c:pt idx="370">
                  <c:v>1.1244969999999999</c:v>
                </c:pt>
                <c:pt idx="371">
                  <c:v>1.232567</c:v>
                </c:pt>
                <c:pt idx="372">
                  <c:v>1.3674409999999999</c:v>
                </c:pt>
                <c:pt idx="373">
                  <c:v>1.0620570000000065</c:v>
                </c:pt>
                <c:pt idx="374">
                  <c:v>1.4546539999999999</c:v>
                </c:pt>
                <c:pt idx="375">
                  <c:v>1.058676</c:v>
                </c:pt>
                <c:pt idx="376">
                  <c:v>0.86748200000000009</c:v>
                </c:pt>
                <c:pt idx="377">
                  <c:v>1.280159</c:v>
                </c:pt>
                <c:pt idx="378">
                  <c:v>1.7342440000000001</c:v>
                </c:pt>
                <c:pt idx="379">
                  <c:v>1.0962369999999999</c:v>
                </c:pt>
                <c:pt idx="380">
                  <c:v>0.92167699999999986</c:v>
                </c:pt>
                <c:pt idx="381">
                  <c:v>1.580986</c:v>
                </c:pt>
                <c:pt idx="382">
                  <c:v>1.2269939999999944</c:v>
                </c:pt>
                <c:pt idx="383">
                  <c:v>1.3746750000000001</c:v>
                </c:pt>
                <c:pt idx="384">
                  <c:v>1.2169189999999999</c:v>
                </c:pt>
                <c:pt idx="385">
                  <c:v>1.126941</c:v>
                </c:pt>
                <c:pt idx="386">
                  <c:v>0.9219349999999995</c:v>
                </c:pt>
                <c:pt idx="387">
                  <c:v>1.0536019999999948</c:v>
                </c:pt>
                <c:pt idx="388">
                  <c:v>0.98634700000000008</c:v>
                </c:pt>
                <c:pt idx="389">
                  <c:v>0.94488700000000003</c:v>
                </c:pt>
                <c:pt idx="390">
                  <c:v>0.79817300000000002</c:v>
                </c:pt>
                <c:pt idx="391">
                  <c:v>0.64152200000000004</c:v>
                </c:pt>
                <c:pt idx="392">
                  <c:v>0.84902000000000266</c:v>
                </c:pt>
                <c:pt idx="393">
                  <c:v>0.70833400000000002</c:v>
                </c:pt>
                <c:pt idx="394">
                  <c:v>0.80656699999999626</c:v>
                </c:pt>
                <c:pt idx="395">
                  <c:v>0.96621999999999986</c:v>
                </c:pt>
                <c:pt idx="396">
                  <c:v>0.73809200000000064</c:v>
                </c:pt>
                <c:pt idx="397">
                  <c:v>0.83004499999999992</c:v>
                </c:pt>
                <c:pt idx="398">
                  <c:v>1.3493759999999999</c:v>
                </c:pt>
                <c:pt idx="399">
                  <c:v>1.3294109999999999</c:v>
                </c:pt>
                <c:pt idx="400">
                  <c:v>0.54785000000000061</c:v>
                </c:pt>
                <c:pt idx="401">
                  <c:v>0.33640400000000192</c:v>
                </c:pt>
                <c:pt idx="402">
                  <c:v>0.28020100000000003</c:v>
                </c:pt>
                <c:pt idx="403">
                  <c:v>0.52888500000000005</c:v>
                </c:pt>
                <c:pt idx="404">
                  <c:v>1.100754</c:v>
                </c:pt>
                <c:pt idx="405">
                  <c:v>0.76608199999999993</c:v>
                </c:pt>
                <c:pt idx="406">
                  <c:v>0.46135100000000001</c:v>
                </c:pt>
                <c:pt idx="407">
                  <c:v>0.39389300000000038</c:v>
                </c:pt>
                <c:pt idx="408">
                  <c:v>0.27225700000000003</c:v>
                </c:pt>
                <c:pt idx="409">
                  <c:v>0.18964000000000064</c:v>
                </c:pt>
                <c:pt idx="410">
                  <c:v>0.16177500000000014</c:v>
                </c:pt>
                <c:pt idx="411">
                  <c:v>0.12541800000000067</c:v>
                </c:pt>
                <c:pt idx="412">
                  <c:v>0.12248299999999998</c:v>
                </c:pt>
                <c:pt idx="413">
                  <c:v>0.13980199999999998</c:v>
                </c:pt>
                <c:pt idx="414">
                  <c:v>0.21879500000000107</c:v>
                </c:pt>
                <c:pt idx="415">
                  <c:v>0.26818900000000001</c:v>
                </c:pt>
                <c:pt idx="416">
                  <c:v>0.20735099999999998</c:v>
                </c:pt>
                <c:pt idx="417">
                  <c:v>0.6822389999999996</c:v>
                </c:pt>
                <c:pt idx="418">
                  <c:v>0.99497700000000011</c:v>
                </c:pt>
                <c:pt idx="419">
                  <c:v>0.84313199999999999</c:v>
                </c:pt>
                <c:pt idx="420">
                  <c:v>0.7345829999999971</c:v>
                </c:pt>
                <c:pt idx="421">
                  <c:v>0.79030599999999951</c:v>
                </c:pt>
                <c:pt idx="422">
                  <c:v>0.74313099999999987</c:v>
                </c:pt>
                <c:pt idx="423">
                  <c:v>0.74070899999999995</c:v>
                </c:pt>
                <c:pt idx="424">
                  <c:v>0.66051700000000002</c:v>
                </c:pt>
                <c:pt idx="425">
                  <c:v>0.58948799999999602</c:v>
                </c:pt>
                <c:pt idx="426">
                  <c:v>0.57582000000000255</c:v>
                </c:pt>
                <c:pt idx="427">
                  <c:v>0.47082800000000163</c:v>
                </c:pt>
                <c:pt idx="428">
                  <c:v>0.43616800000000128</c:v>
                </c:pt>
                <c:pt idx="429">
                  <c:v>0.47890700000000008</c:v>
                </c:pt>
                <c:pt idx="430">
                  <c:v>0.53175300000000003</c:v>
                </c:pt>
                <c:pt idx="431">
                  <c:v>0.55093100000000061</c:v>
                </c:pt>
                <c:pt idx="432">
                  <c:v>0.19888900000000023</c:v>
                </c:pt>
                <c:pt idx="433">
                  <c:v>0.28102500000000002</c:v>
                </c:pt>
                <c:pt idx="434">
                  <c:v>0.42012200000000038</c:v>
                </c:pt>
                <c:pt idx="435">
                  <c:v>0.60784399999999994</c:v>
                </c:pt>
                <c:pt idx="436">
                  <c:v>0.66836299999999949</c:v>
                </c:pt>
                <c:pt idx="437">
                  <c:v>0.91836299999999627</c:v>
                </c:pt>
                <c:pt idx="438">
                  <c:v>0.43149900000000008</c:v>
                </c:pt>
                <c:pt idx="439">
                  <c:v>0.34614100000000031</c:v>
                </c:pt>
                <c:pt idx="440">
                  <c:v>0.44275100000000001</c:v>
                </c:pt>
                <c:pt idx="441">
                  <c:v>0.56491399999999958</c:v>
                </c:pt>
                <c:pt idx="442">
                  <c:v>0.58212399999999753</c:v>
                </c:pt>
                <c:pt idx="443">
                  <c:v>0.50011199999999956</c:v>
                </c:pt>
                <c:pt idx="444">
                  <c:v>0.49538200000000238</c:v>
                </c:pt>
                <c:pt idx="445">
                  <c:v>0.50274799999999997</c:v>
                </c:pt>
                <c:pt idx="446">
                  <c:v>0.455401</c:v>
                </c:pt>
                <c:pt idx="447">
                  <c:v>0.69183700000000092</c:v>
                </c:pt>
                <c:pt idx="448">
                  <c:v>0.65480900000000453</c:v>
                </c:pt>
                <c:pt idx="449">
                  <c:v>0.32200300000000032</c:v>
                </c:pt>
                <c:pt idx="450">
                  <c:v>0.24877400000000024</c:v>
                </c:pt>
                <c:pt idx="451">
                  <c:v>0.20271800000000076</c:v>
                </c:pt>
                <c:pt idx="452">
                  <c:v>0.16368199999999999</c:v>
                </c:pt>
                <c:pt idx="453">
                  <c:v>0.15949300000000119</c:v>
                </c:pt>
                <c:pt idx="454">
                  <c:v>0.52551999999999721</c:v>
                </c:pt>
                <c:pt idx="455">
                  <c:v>0.35974700000000004</c:v>
                </c:pt>
                <c:pt idx="456">
                  <c:v>0.43517100000000031</c:v>
                </c:pt>
                <c:pt idx="457">
                  <c:v>0.56431199999999959</c:v>
                </c:pt>
                <c:pt idx="458">
                  <c:v>0.67277400000000465</c:v>
                </c:pt>
                <c:pt idx="459">
                  <c:v>0.5547940000000029</c:v>
                </c:pt>
                <c:pt idx="460">
                  <c:v>0.45780100000000001</c:v>
                </c:pt>
                <c:pt idx="461">
                  <c:v>0.46301800000000032</c:v>
                </c:pt>
                <c:pt idx="462">
                  <c:v>0.43594300000000008</c:v>
                </c:pt>
                <c:pt idx="463">
                  <c:v>0.39238900000000237</c:v>
                </c:pt>
                <c:pt idx="464">
                  <c:v>0.40240900000000007</c:v>
                </c:pt>
                <c:pt idx="465">
                  <c:v>0.43543300000000007</c:v>
                </c:pt>
                <c:pt idx="466">
                  <c:v>0.61477100000000384</c:v>
                </c:pt>
                <c:pt idx="467">
                  <c:v>0.7778150000000027</c:v>
                </c:pt>
                <c:pt idx="468">
                  <c:v>0.69259300000000068</c:v>
                </c:pt>
                <c:pt idx="469">
                  <c:v>0.35300700000000002</c:v>
                </c:pt>
                <c:pt idx="470">
                  <c:v>0.30071300000000001</c:v>
                </c:pt>
                <c:pt idx="471">
                  <c:v>0.27113600000000004</c:v>
                </c:pt>
                <c:pt idx="472">
                  <c:v>0.24740100000000081</c:v>
                </c:pt>
                <c:pt idx="473">
                  <c:v>0.20978900000000067</c:v>
                </c:pt>
                <c:pt idx="474">
                  <c:v>0.23249700000000079</c:v>
                </c:pt>
                <c:pt idx="475">
                  <c:v>0.23349700000000093</c:v>
                </c:pt>
                <c:pt idx="476">
                  <c:v>0.23368700000000001</c:v>
                </c:pt>
                <c:pt idx="477">
                  <c:v>0.25155500000000003</c:v>
                </c:pt>
                <c:pt idx="478">
                  <c:v>0.28346300000000002</c:v>
                </c:pt>
                <c:pt idx="479">
                  <c:v>0.32905100000000032</c:v>
                </c:pt>
                <c:pt idx="480">
                  <c:v>0.400509</c:v>
                </c:pt>
                <c:pt idx="481">
                  <c:v>0.35720100000000005</c:v>
                </c:pt>
                <c:pt idx="482">
                  <c:v>0.30965000000000031</c:v>
                </c:pt>
                <c:pt idx="483">
                  <c:v>0.28913700000000003</c:v>
                </c:pt>
                <c:pt idx="484">
                  <c:v>0.27944400000000008</c:v>
                </c:pt>
                <c:pt idx="485">
                  <c:v>0.27434500000000001</c:v>
                </c:pt>
                <c:pt idx="486">
                  <c:v>0.270903</c:v>
                </c:pt>
                <c:pt idx="487">
                  <c:v>0.26379600000000003</c:v>
                </c:pt>
                <c:pt idx="488">
                  <c:v>0.29443000000000008</c:v>
                </c:pt>
                <c:pt idx="489">
                  <c:v>0.45256800000000008</c:v>
                </c:pt>
                <c:pt idx="490">
                  <c:v>0.39898100000000197</c:v>
                </c:pt>
                <c:pt idx="491">
                  <c:v>0.28841800000000145</c:v>
                </c:pt>
                <c:pt idx="492">
                  <c:v>0.43965100000000001</c:v>
                </c:pt>
                <c:pt idx="493">
                  <c:v>0.39306100000000038</c:v>
                </c:pt>
                <c:pt idx="494">
                  <c:v>0.33414600000000128</c:v>
                </c:pt>
                <c:pt idx="495">
                  <c:v>0.30453800000000031</c:v>
                </c:pt>
                <c:pt idx="496">
                  <c:v>0.29263500000000003</c:v>
                </c:pt>
                <c:pt idx="497">
                  <c:v>0.285217</c:v>
                </c:pt>
                <c:pt idx="498">
                  <c:v>0.278335</c:v>
                </c:pt>
                <c:pt idx="499">
                  <c:v>0.31095500000000031</c:v>
                </c:pt>
                <c:pt idx="500">
                  <c:v>0.32170000000000032</c:v>
                </c:pt>
                <c:pt idx="501">
                  <c:v>0.35880500000000032</c:v>
                </c:pt>
                <c:pt idx="502">
                  <c:v>0.42991400000000163</c:v>
                </c:pt>
                <c:pt idx="503">
                  <c:v>0.60588500000000289</c:v>
                </c:pt>
                <c:pt idx="504">
                  <c:v>0.534219</c:v>
                </c:pt>
                <c:pt idx="505">
                  <c:v>0.29053200000000001</c:v>
                </c:pt>
                <c:pt idx="506">
                  <c:v>0.29105600000000031</c:v>
                </c:pt>
                <c:pt idx="507">
                  <c:v>0.30429700000000004</c:v>
                </c:pt>
                <c:pt idx="508">
                  <c:v>0.32516900000000032</c:v>
                </c:pt>
                <c:pt idx="509">
                  <c:v>0.52484399999999998</c:v>
                </c:pt>
                <c:pt idx="510">
                  <c:v>0.37894900000000031</c:v>
                </c:pt>
                <c:pt idx="511">
                  <c:v>0.24799500000000108</c:v>
                </c:pt>
                <c:pt idx="512">
                  <c:v>0.25294100000000003</c:v>
                </c:pt>
                <c:pt idx="513">
                  <c:v>0.38130400000000197</c:v>
                </c:pt>
                <c:pt idx="514">
                  <c:v>0.68008500000000094</c:v>
                </c:pt>
                <c:pt idx="515">
                  <c:v>0.46041900000000008</c:v>
                </c:pt>
                <c:pt idx="516">
                  <c:v>0.25615200000000005</c:v>
                </c:pt>
                <c:pt idx="517">
                  <c:v>0.26295000000000002</c:v>
                </c:pt>
                <c:pt idx="518">
                  <c:v>0.27379699999999996</c:v>
                </c:pt>
                <c:pt idx="519">
                  <c:v>0.36033100000000001</c:v>
                </c:pt>
                <c:pt idx="520">
                  <c:v>0.42786400000000163</c:v>
                </c:pt>
                <c:pt idx="521">
                  <c:v>0.36521100000000001</c:v>
                </c:pt>
                <c:pt idx="522">
                  <c:v>0.26638600000000145</c:v>
                </c:pt>
                <c:pt idx="523">
                  <c:v>0.39015400000000128</c:v>
                </c:pt>
                <c:pt idx="524">
                  <c:v>0.30507500000000032</c:v>
                </c:pt>
                <c:pt idx="525">
                  <c:v>0.24714400000000064</c:v>
                </c:pt>
                <c:pt idx="526">
                  <c:v>0.24965000000000001</c:v>
                </c:pt>
                <c:pt idx="527">
                  <c:v>0.30340600000000145</c:v>
                </c:pt>
                <c:pt idx="528">
                  <c:v>0.29539100000000007</c:v>
                </c:pt>
                <c:pt idx="529">
                  <c:v>0.28008500000000008</c:v>
                </c:pt>
                <c:pt idx="530">
                  <c:v>0.29637500000000128</c:v>
                </c:pt>
                <c:pt idx="531">
                  <c:v>0.39292500000000175</c:v>
                </c:pt>
                <c:pt idx="532">
                  <c:v>0.55676799999999949</c:v>
                </c:pt>
                <c:pt idx="533">
                  <c:v>0.81470299999999951</c:v>
                </c:pt>
                <c:pt idx="534">
                  <c:v>0.38184200000000157</c:v>
                </c:pt>
                <c:pt idx="535">
                  <c:v>0.28213499999999997</c:v>
                </c:pt>
                <c:pt idx="536">
                  <c:v>0.289605</c:v>
                </c:pt>
                <c:pt idx="537">
                  <c:v>0.37690800000000163</c:v>
                </c:pt>
                <c:pt idx="538">
                  <c:v>0.39775600000000128</c:v>
                </c:pt>
                <c:pt idx="539">
                  <c:v>0.34891900000000065</c:v>
                </c:pt>
                <c:pt idx="540">
                  <c:v>0.24879600000000107</c:v>
                </c:pt>
                <c:pt idx="541">
                  <c:v>0.21828600000000076</c:v>
                </c:pt>
                <c:pt idx="542">
                  <c:v>0.21836700000000078</c:v>
                </c:pt>
                <c:pt idx="543">
                  <c:v>0.24536100000000041</c:v>
                </c:pt>
                <c:pt idx="544">
                  <c:v>0.33490200000000198</c:v>
                </c:pt>
                <c:pt idx="545">
                  <c:v>0.521478</c:v>
                </c:pt>
                <c:pt idx="546">
                  <c:v>0.46157300000000001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13E-419F-983E-7FAA7095CF00}"/>
            </c:ext>
          </c:extLst>
        </c:ser>
        <c:ser>
          <c:idx val="10"/>
          <c:order val="2"/>
          <c:tx>
            <c:strRef>
              <c:f>Sheet1!$L$1</c:f>
              <c:strCache>
                <c:ptCount val="1"/>
                <c:pt idx="0">
                  <c:v>Mg</c:v>
                </c:pt>
              </c:strCache>
            </c:strRef>
          </c:tx>
          <c:spPr>
            <a:ln w="22225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Sheet1!$A$2:$A$802</c:f>
              <c:numCache>
                <c:formatCode>General</c:formatCode>
                <c:ptCount val="801"/>
                <c:pt idx="0">
                  <c:v>-9.52623</c:v>
                </c:pt>
                <c:pt idx="1">
                  <c:v>-9.4650040000000484</c:v>
                </c:pt>
                <c:pt idx="2">
                  <c:v>-9.4037780000000009</c:v>
                </c:pt>
                <c:pt idx="3">
                  <c:v>-9.3425520000000066</c:v>
                </c:pt>
                <c:pt idx="4">
                  <c:v>-9.2813259999999982</c:v>
                </c:pt>
                <c:pt idx="5">
                  <c:v>-9.2200999999999986</c:v>
                </c:pt>
                <c:pt idx="6">
                  <c:v>-9.1588729999999998</c:v>
                </c:pt>
                <c:pt idx="7">
                  <c:v>-9.0976470000000003</c:v>
                </c:pt>
                <c:pt idx="8">
                  <c:v>-9.0364210000000025</c:v>
                </c:pt>
                <c:pt idx="9">
                  <c:v>-8.9751950000000047</c:v>
                </c:pt>
                <c:pt idx="10">
                  <c:v>-8.9139689999999998</c:v>
                </c:pt>
                <c:pt idx="11">
                  <c:v>-8.8527430000000464</c:v>
                </c:pt>
                <c:pt idx="12">
                  <c:v>-8.7915170000000025</c:v>
                </c:pt>
                <c:pt idx="13">
                  <c:v>-8.7302909999999994</c:v>
                </c:pt>
                <c:pt idx="14">
                  <c:v>-8.6690650000000016</c:v>
                </c:pt>
                <c:pt idx="15">
                  <c:v>-8.6078390000000002</c:v>
                </c:pt>
                <c:pt idx="16">
                  <c:v>-8.5466119999999997</c:v>
                </c:pt>
                <c:pt idx="17">
                  <c:v>-8.4853860000000267</c:v>
                </c:pt>
                <c:pt idx="18">
                  <c:v>-8.4241599999999988</c:v>
                </c:pt>
                <c:pt idx="19">
                  <c:v>-8.3629340000000596</c:v>
                </c:pt>
                <c:pt idx="20">
                  <c:v>-8.3017080000000014</c:v>
                </c:pt>
                <c:pt idx="21">
                  <c:v>-8.2404820000000001</c:v>
                </c:pt>
                <c:pt idx="22">
                  <c:v>-8.1792560000000005</c:v>
                </c:pt>
                <c:pt idx="23">
                  <c:v>-8.1180299999999992</c:v>
                </c:pt>
                <c:pt idx="24">
                  <c:v>-8.0568040000000067</c:v>
                </c:pt>
                <c:pt idx="25">
                  <c:v>-7.9955780000000001</c:v>
                </c:pt>
                <c:pt idx="26">
                  <c:v>-7.9343510000000004</c:v>
                </c:pt>
                <c:pt idx="27">
                  <c:v>-7.8731249999999955</c:v>
                </c:pt>
                <c:pt idx="28">
                  <c:v>-7.8118990000000004</c:v>
                </c:pt>
                <c:pt idx="29">
                  <c:v>-7.7506729999999999</c:v>
                </c:pt>
                <c:pt idx="30">
                  <c:v>-7.6894470000000004</c:v>
                </c:pt>
                <c:pt idx="31">
                  <c:v>-7.6282209999999955</c:v>
                </c:pt>
                <c:pt idx="32">
                  <c:v>-7.566994999999979</c:v>
                </c:pt>
                <c:pt idx="33">
                  <c:v>-7.5057689999999999</c:v>
                </c:pt>
                <c:pt idx="34">
                  <c:v>-7.4445430000000004</c:v>
                </c:pt>
                <c:pt idx="35">
                  <c:v>-7.3833169999999955</c:v>
                </c:pt>
                <c:pt idx="36">
                  <c:v>-7.3220899999999762</c:v>
                </c:pt>
                <c:pt idx="37">
                  <c:v>-7.2608639999999998</c:v>
                </c:pt>
                <c:pt idx="38">
                  <c:v>-7.1996380000000002</c:v>
                </c:pt>
                <c:pt idx="39">
                  <c:v>-7.1384119999999855</c:v>
                </c:pt>
                <c:pt idx="40">
                  <c:v>-7.0771859999999762</c:v>
                </c:pt>
                <c:pt idx="41">
                  <c:v>-7.0159599999999855</c:v>
                </c:pt>
                <c:pt idx="42">
                  <c:v>-6.9547339999999975</c:v>
                </c:pt>
                <c:pt idx="43">
                  <c:v>-6.8935079999999855</c:v>
                </c:pt>
                <c:pt idx="44">
                  <c:v>-6.8322820000000002</c:v>
                </c:pt>
                <c:pt idx="45">
                  <c:v>-6.7710559999999997</c:v>
                </c:pt>
                <c:pt idx="46">
                  <c:v>-6.7098290000000134</c:v>
                </c:pt>
                <c:pt idx="47">
                  <c:v>-6.6486029999999996</c:v>
                </c:pt>
                <c:pt idx="48">
                  <c:v>-6.587377</c:v>
                </c:pt>
                <c:pt idx="49">
                  <c:v>-6.5261509999999845</c:v>
                </c:pt>
                <c:pt idx="50">
                  <c:v>-6.4649249999999734</c:v>
                </c:pt>
                <c:pt idx="51">
                  <c:v>-6.4036990000000307</c:v>
                </c:pt>
                <c:pt idx="52">
                  <c:v>-6.342473</c:v>
                </c:pt>
                <c:pt idx="53">
                  <c:v>-6.2812470000000307</c:v>
                </c:pt>
                <c:pt idx="54">
                  <c:v>-6.220021</c:v>
                </c:pt>
                <c:pt idx="55">
                  <c:v>-6.1587949999999845</c:v>
                </c:pt>
                <c:pt idx="56">
                  <c:v>-6.0975679999999945</c:v>
                </c:pt>
                <c:pt idx="57">
                  <c:v>-6.0363420000000261</c:v>
                </c:pt>
                <c:pt idx="58">
                  <c:v>-5.9751159999999945</c:v>
                </c:pt>
                <c:pt idx="59">
                  <c:v>-5.9138900000000003</c:v>
                </c:pt>
                <c:pt idx="60">
                  <c:v>-5.8526639999999999</c:v>
                </c:pt>
                <c:pt idx="61">
                  <c:v>-5.7914380000000003</c:v>
                </c:pt>
                <c:pt idx="62">
                  <c:v>-5.7302119999999999</c:v>
                </c:pt>
                <c:pt idx="63">
                  <c:v>-5.6689859999999603</c:v>
                </c:pt>
                <c:pt idx="64">
                  <c:v>-5.6077599999999945</c:v>
                </c:pt>
                <c:pt idx="65">
                  <c:v>-5.5465339999999985</c:v>
                </c:pt>
                <c:pt idx="66">
                  <c:v>-5.4853069999999997</c:v>
                </c:pt>
                <c:pt idx="67">
                  <c:v>-5.4240809999999753</c:v>
                </c:pt>
                <c:pt idx="68">
                  <c:v>-5.362854999999966</c:v>
                </c:pt>
                <c:pt idx="69">
                  <c:v>-5.3016290000000224</c:v>
                </c:pt>
                <c:pt idx="70">
                  <c:v>-5.2404029999999997</c:v>
                </c:pt>
                <c:pt idx="71">
                  <c:v>-5.1791770000000001</c:v>
                </c:pt>
                <c:pt idx="72">
                  <c:v>-5.1179509999999659</c:v>
                </c:pt>
                <c:pt idx="73">
                  <c:v>-5.0567250000000001</c:v>
                </c:pt>
                <c:pt idx="74">
                  <c:v>-4.9954989999999997</c:v>
                </c:pt>
                <c:pt idx="75">
                  <c:v>-4.9342730000000223</c:v>
                </c:pt>
                <c:pt idx="76">
                  <c:v>-4.8730460000000004</c:v>
                </c:pt>
                <c:pt idx="77">
                  <c:v>-4.81182</c:v>
                </c:pt>
                <c:pt idx="78">
                  <c:v>-4.7505939999999995</c:v>
                </c:pt>
                <c:pt idx="79">
                  <c:v>-4.6893680000000124</c:v>
                </c:pt>
                <c:pt idx="80">
                  <c:v>-4.6281419999999791</c:v>
                </c:pt>
                <c:pt idx="81">
                  <c:v>-4.5669159999999716</c:v>
                </c:pt>
                <c:pt idx="82">
                  <c:v>-4.5056900000000004</c:v>
                </c:pt>
                <c:pt idx="83">
                  <c:v>-4.444464</c:v>
                </c:pt>
                <c:pt idx="84">
                  <c:v>-4.3832380000000004</c:v>
                </c:pt>
                <c:pt idx="85">
                  <c:v>-4.3220119999999715</c:v>
                </c:pt>
                <c:pt idx="86">
                  <c:v>-4.2607849999999763</c:v>
                </c:pt>
                <c:pt idx="87">
                  <c:v>-4.1995589999999945</c:v>
                </c:pt>
                <c:pt idx="88">
                  <c:v>-4.1383330000000003</c:v>
                </c:pt>
                <c:pt idx="89">
                  <c:v>-4.0771069999999945</c:v>
                </c:pt>
                <c:pt idx="90">
                  <c:v>-4.0158809999999763</c:v>
                </c:pt>
                <c:pt idx="91">
                  <c:v>-3.9546549999999967</c:v>
                </c:pt>
                <c:pt idx="92">
                  <c:v>-3.8934289999999967</c:v>
                </c:pt>
                <c:pt idx="93">
                  <c:v>-3.8322029999999789</c:v>
                </c:pt>
                <c:pt idx="94">
                  <c:v>-3.7709769999999998</c:v>
                </c:pt>
                <c:pt idx="95">
                  <c:v>-3.7097509999999998</c:v>
                </c:pt>
                <c:pt idx="96">
                  <c:v>-3.6485240000000121</c:v>
                </c:pt>
                <c:pt idx="97">
                  <c:v>-3.5872980000000001</c:v>
                </c:pt>
                <c:pt idx="98">
                  <c:v>-3.5260719999999997</c:v>
                </c:pt>
                <c:pt idx="99">
                  <c:v>-3.4648459999999872</c:v>
                </c:pt>
                <c:pt idx="100">
                  <c:v>-3.4036200000000001</c:v>
                </c:pt>
                <c:pt idx="101">
                  <c:v>-3.3423940000000001</c:v>
                </c:pt>
                <c:pt idx="102">
                  <c:v>-3.2811680000000001</c:v>
                </c:pt>
                <c:pt idx="103">
                  <c:v>-3.2199419999999987</c:v>
                </c:pt>
                <c:pt idx="104">
                  <c:v>-3.1587160000000001</c:v>
                </c:pt>
                <c:pt idx="105">
                  <c:v>-3.0974900000000001</c:v>
                </c:pt>
                <c:pt idx="106">
                  <c:v>-3.0362629999999822</c:v>
                </c:pt>
                <c:pt idx="107">
                  <c:v>-2.9750369999999977</c:v>
                </c:pt>
                <c:pt idx="108">
                  <c:v>-2.9138109999999977</c:v>
                </c:pt>
                <c:pt idx="109">
                  <c:v>-2.8525849999999977</c:v>
                </c:pt>
                <c:pt idx="110">
                  <c:v>-2.7913589999999977</c:v>
                </c:pt>
                <c:pt idx="111">
                  <c:v>-2.7301329999999999</c:v>
                </c:pt>
                <c:pt idx="112">
                  <c:v>-2.6689069999999999</c:v>
                </c:pt>
                <c:pt idx="113">
                  <c:v>-2.6076809999999999</c:v>
                </c:pt>
                <c:pt idx="114">
                  <c:v>-2.5464549999999977</c:v>
                </c:pt>
                <c:pt idx="115">
                  <c:v>-2.4852289999999977</c:v>
                </c:pt>
                <c:pt idx="116">
                  <c:v>-2.4240019999999998</c:v>
                </c:pt>
                <c:pt idx="117">
                  <c:v>-2.3627759999999967</c:v>
                </c:pt>
                <c:pt idx="118">
                  <c:v>-2.3015499999999967</c:v>
                </c:pt>
                <c:pt idx="119">
                  <c:v>-2.2403240000000162</c:v>
                </c:pt>
                <c:pt idx="120">
                  <c:v>-2.1790979999999998</c:v>
                </c:pt>
                <c:pt idx="121">
                  <c:v>-2.1178719999999998</c:v>
                </c:pt>
                <c:pt idx="122">
                  <c:v>-2.056645999999978</c:v>
                </c:pt>
                <c:pt idx="123">
                  <c:v>-1.9954199999999989</c:v>
                </c:pt>
                <c:pt idx="124">
                  <c:v>-1.9341939999999989</c:v>
                </c:pt>
                <c:pt idx="125">
                  <c:v>-1.872968</c:v>
                </c:pt>
                <c:pt idx="126">
                  <c:v>-1.8117409999999998</c:v>
                </c:pt>
                <c:pt idx="127">
                  <c:v>-1.7505150000000012</c:v>
                </c:pt>
                <c:pt idx="128">
                  <c:v>-1.689289</c:v>
                </c:pt>
                <c:pt idx="129">
                  <c:v>-1.628063</c:v>
                </c:pt>
                <c:pt idx="130">
                  <c:v>-1.566837</c:v>
                </c:pt>
                <c:pt idx="131">
                  <c:v>-1.5056109999999998</c:v>
                </c:pt>
                <c:pt idx="132">
                  <c:v>-1.444385</c:v>
                </c:pt>
                <c:pt idx="133">
                  <c:v>-1.383159</c:v>
                </c:pt>
                <c:pt idx="134">
                  <c:v>-1.3219329999999998</c:v>
                </c:pt>
                <c:pt idx="135">
                  <c:v>-1.260707</c:v>
                </c:pt>
                <c:pt idx="136">
                  <c:v>-1.1994800000000001</c:v>
                </c:pt>
                <c:pt idx="137">
                  <c:v>-1.1382540000000001</c:v>
                </c:pt>
                <c:pt idx="138">
                  <c:v>-1.0770279999999999</c:v>
                </c:pt>
                <c:pt idx="139">
                  <c:v>-1.0158019999999937</c:v>
                </c:pt>
                <c:pt idx="140">
                  <c:v>-0.95457599999999998</c:v>
                </c:pt>
                <c:pt idx="141">
                  <c:v>-0.89335000000000053</c:v>
                </c:pt>
                <c:pt idx="142">
                  <c:v>-0.83212399999999997</c:v>
                </c:pt>
                <c:pt idx="143">
                  <c:v>-0.77089800000000375</c:v>
                </c:pt>
                <c:pt idx="144">
                  <c:v>-0.70967200000000064</c:v>
                </c:pt>
                <c:pt idx="145">
                  <c:v>-0.64844600000000063</c:v>
                </c:pt>
                <c:pt idx="146">
                  <c:v>-0.58721899999999716</c:v>
                </c:pt>
                <c:pt idx="147">
                  <c:v>-0.52599300000000004</c:v>
                </c:pt>
                <c:pt idx="148">
                  <c:v>-0.4647670000000001</c:v>
                </c:pt>
                <c:pt idx="149">
                  <c:v>-0.40354100000000004</c:v>
                </c:pt>
                <c:pt idx="150">
                  <c:v>-0.34231500000000065</c:v>
                </c:pt>
                <c:pt idx="151">
                  <c:v>-0.28108900000000031</c:v>
                </c:pt>
                <c:pt idx="152">
                  <c:v>-0.21986300000000067</c:v>
                </c:pt>
                <c:pt idx="153">
                  <c:v>-0.15863700000000044</c:v>
                </c:pt>
                <c:pt idx="154">
                  <c:v>-9.7411000000000011E-2</c:v>
                </c:pt>
                <c:pt idx="155">
                  <c:v>-3.6185000000000064E-2</c:v>
                </c:pt>
                <c:pt idx="156">
                  <c:v>2.5042000000000012E-2</c:v>
                </c:pt>
                <c:pt idx="157">
                  <c:v>8.6268000000000025E-2</c:v>
                </c:pt>
                <c:pt idx="158">
                  <c:v>0.14749400000000087</c:v>
                </c:pt>
                <c:pt idx="159">
                  <c:v>0.20872000000000004</c:v>
                </c:pt>
                <c:pt idx="160">
                  <c:v>0.26994600000000002</c:v>
                </c:pt>
                <c:pt idx="161">
                  <c:v>0.33117200000000163</c:v>
                </c:pt>
                <c:pt idx="162">
                  <c:v>0.39239800000000163</c:v>
                </c:pt>
                <c:pt idx="163">
                  <c:v>0.45362400000000008</c:v>
                </c:pt>
                <c:pt idx="164">
                  <c:v>0.51485000000000003</c:v>
                </c:pt>
                <c:pt idx="165">
                  <c:v>0.57607600000000003</c:v>
                </c:pt>
                <c:pt idx="166">
                  <c:v>0.63730299999999951</c:v>
                </c:pt>
                <c:pt idx="167">
                  <c:v>0.69852900000000095</c:v>
                </c:pt>
                <c:pt idx="168">
                  <c:v>0.75975500000000384</c:v>
                </c:pt>
                <c:pt idx="169">
                  <c:v>0.82098099999999996</c:v>
                </c:pt>
                <c:pt idx="170">
                  <c:v>0.8822069999999973</c:v>
                </c:pt>
                <c:pt idx="171">
                  <c:v>0.94343299999999708</c:v>
                </c:pt>
                <c:pt idx="172">
                  <c:v>1.004659</c:v>
                </c:pt>
                <c:pt idx="173">
                  <c:v>1.065885</c:v>
                </c:pt>
                <c:pt idx="174">
                  <c:v>1.127111</c:v>
                </c:pt>
                <c:pt idx="175">
                  <c:v>1.1883370000000055</c:v>
                </c:pt>
                <c:pt idx="176">
                  <c:v>1.2495639999999943</c:v>
                </c:pt>
                <c:pt idx="177">
                  <c:v>1.3107899999999999</c:v>
                </c:pt>
                <c:pt idx="178">
                  <c:v>1.3720160000000001</c:v>
                </c:pt>
                <c:pt idx="179">
                  <c:v>1.4332419999999944</c:v>
                </c:pt>
                <c:pt idx="180">
                  <c:v>1.4944679999999999</c:v>
                </c:pt>
                <c:pt idx="181">
                  <c:v>1.5556939999999944</c:v>
                </c:pt>
                <c:pt idx="182">
                  <c:v>1.6169199999999999</c:v>
                </c:pt>
                <c:pt idx="183">
                  <c:v>1.6781460000000001</c:v>
                </c:pt>
                <c:pt idx="184">
                  <c:v>1.7393719999999955</c:v>
                </c:pt>
                <c:pt idx="185">
                  <c:v>1.8005979999999999</c:v>
                </c:pt>
                <c:pt idx="186">
                  <c:v>1.8618249999999936</c:v>
                </c:pt>
                <c:pt idx="187">
                  <c:v>1.9230509999999998</c:v>
                </c:pt>
                <c:pt idx="188">
                  <c:v>1.9842770000000061</c:v>
                </c:pt>
                <c:pt idx="189">
                  <c:v>2.0455030000000001</c:v>
                </c:pt>
                <c:pt idx="190">
                  <c:v>2.1067290000000001</c:v>
                </c:pt>
                <c:pt idx="191">
                  <c:v>2.1679550000000001</c:v>
                </c:pt>
                <c:pt idx="192">
                  <c:v>2.2291810000000116</c:v>
                </c:pt>
                <c:pt idx="193">
                  <c:v>2.2904070000000001</c:v>
                </c:pt>
                <c:pt idx="194">
                  <c:v>2.3516329999999872</c:v>
                </c:pt>
                <c:pt idx="195">
                  <c:v>2.4128589999999739</c:v>
                </c:pt>
                <c:pt idx="196">
                  <c:v>2.4740859999999967</c:v>
                </c:pt>
                <c:pt idx="197">
                  <c:v>2.5353119999999998</c:v>
                </c:pt>
                <c:pt idx="198">
                  <c:v>2.5965379999999998</c:v>
                </c:pt>
                <c:pt idx="199">
                  <c:v>2.6577639999999998</c:v>
                </c:pt>
                <c:pt idx="200">
                  <c:v>2.7189899999999998</c:v>
                </c:pt>
                <c:pt idx="201">
                  <c:v>2.7802159999999998</c:v>
                </c:pt>
                <c:pt idx="202">
                  <c:v>2.8414419999999967</c:v>
                </c:pt>
                <c:pt idx="203">
                  <c:v>2.9026679999999967</c:v>
                </c:pt>
                <c:pt idx="204">
                  <c:v>2.9638939999999998</c:v>
                </c:pt>
                <c:pt idx="205">
                  <c:v>3.0251199999999998</c:v>
                </c:pt>
                <c:pt idx="206">
                  <c:v>3.086347</c:v>
                </c:pt>
                <c:pt idx="207">
                  <c:v>3.1475730000000102</c:v>
                </c:pt>
                <c:pt idx="208">
                  <c:v>3.2087990000000102</c:v>
                </c:pt>
                <c:pt idx="209">
                  <c:v>3.270025</c:v>
                </c:pt>
                <c:pt idx="210">
                  <c:v>3.3312509999999844</c:v>
                </c:pt>
                <c:pt idx="211">
                  <c:v>3.3924769999999844</c:v>
                </c:pt>
                <c:pt idx="212">
                  <c:v>3.453703</c:v>
                </c:pt>
                <c:pt idx="213">
                  <c:v>3.514929</c:v>
                </c:pt>
                <c:pt idx="214">
                  <c:v>3.5761549999999978</c:v>
                </c:pt>
                <c:pt idx="215">
                  <c:v>3.6373810000000102</c:v>
                </c:pt>
                <c:pt idx="216">
                  <c:v>3.6986079999999997</c:v>
                </c:pt>
                <c:pt idx="217">
                  <c:v>3.7598340000000001</c:v>
                </c:pt>
                <c:pt idx="218">
                  <c:v>3.8210599999999872</c:v>
                </c:pt>
                <c:pt idx="219">
                  <c:v>3.8822859999999872</c:v>
                </c:pt>
                <c:pt idx="220">
                  <c:v>3.9435120000000001</c:v>
                </c:pt>
                <c:pt idx="221">
                  <c:v>4.0047379999999855</c:v>
                </c:pt>
                <c:pt idx="222">
                  <c:v>4.0659639999999975</c:v>
                </c:pt>
                <c:pt idx="223">
                  <c:v>4.1271899999999659</c:v>
                </c:pt>
                <c:pt idx="224">
                  <c:v>4.1884159999999753</c:v>
                </c:pt>
                <c:pt idx="225">
                  <c:v>4.2496420000000334</c:v>
                </c:pt>
                <c:pt idx="226">
                  <c:v>4.3108690000000003</c:v>
                </c:pt>
                <c:pt idx="227">
                  <c:v>4.3720949999999945</c:v>
                </c:pt>
                <c:pt idx="228">
                  <c:v>4.433321000000026</c:v>
                </c:pt>
                <c:pt idx="229">
                  <c:v>4.4945469999999945</c:v>
                </c:pt>
                <c:pt idx="230">
                  <c:v>4.5557730000000003</c:v>
                </c:pt>
                <c:pt idx="231">
                  <c:v>4.6169989999999945</c:v>
                </c:pt>
                <c:pt idx="232">
                  <c:v>4.6782250000000003</c:v>
                </c:pt>
                <c:pt idx="233">
                  <c:v>4.7394509999999999</c:v>
                </c:pt>
                <c:pt idx="234">
                  <c:v>4.8006770000000003</c:v>
                </c:pt>
                <c:pt idx="235">
                  <c:v>4.8619029999999945</c:v>
                </c:pt>
                <c:pt idx="236">
                  <c:v>4.9231299999999996</c:v>
                </c:pt>
                <c:pt idx="237">
                  <c:v>4.984356</c:v>
                </c:pt>
                <c:pt idx="238">
                  <c:v>5.0455819999999845</c:v>
                </c:pt>
                <c:pt idx="239">
                  <c:v>5.106808</c:v>
                </c:pt>
                <c:pt idx="240">
                  <c:v>5.1680339999999845</c:v>
                </c:pt>
                <c:pt idx="241">
                  <c:v>5.2292600000000133</c:v>
                </c:pt>
                <c:pt idx="242">
                  <c:v>5.2904859999999845</c:v>
                </c:pt>
                <c:pt idx="243">
                  <c:v>5.351712</c:v>
                </c:pt>
                <c:pt idx="244">
                  <c:v>5.4129379999999845</c:v>
                </c:pt>
                <c:pt idx="245">
                  <c:v>5.474164</c:v>
                </c:pt>
                <c:pt idx="246">
                  <c:v>5.5353909999999997</c:v>
                </c:pt>
                <c:pt idx="247">
                  <c:v>5.5966170000000002</c:v>
                </c:pt>
                <c:pt idx="248">
                  <c:v>5.6578429999999855</c:v>
                </c:pt>
                <c:pt idx="249">
                  <c:v>5.7190690000000224</c:v>
                </c:pt>
                <c:pt idx="250">
                  <c:v>5.7802949999999997</c:v>
                </c:pt>
                <c:pt idx="251">
                  <c:v>5.8415210000000002</c:v>
                </c:pt>
                <c:pt idx="252">
                  <c:v>5.9027469999999997</c:v>
                </c:pt>
                <c:pt idx="253">
                  <c:v>5.9639730000000002</c:v>
                </c:pt>
                <c:pt idx="254">
                  <c:v>6.0251989999999855</c:v>
                </c:pt>
                <c:pt idx="255">
                  <c:v>6.0864250000000002</c:v>
                </c:pt>
                <c:pt idx="256">
                  <c:v>6.1476519999999955</c:v>
                </c:pt>
                <c:pt idx="257">
                  <c:v>6.2088780000000003</c:v>
                </c:pt>
                <c:pt idx="258">
                  <c:v>6.2701039999999999</c:v>
                </c:pt>
                <c:pt idx="259">
                  <c:v>6.3313300000000003</c:v>
                </c:pt>
                <c:pt idx="260">
                  <c:v>6.3925559999999697</c:v>
                </c:pt>
                <c:pt idx="261">
                  <c:v>6.4537820000000004</c:v>
                </c:pt>
                <c:pt idx="262">
                  <c:v>6.5150079999999955</c:v>
                </c:pt>
                <c:pt idx="263">
                  <c:v>6.5762340000000004</c:v>
                </c:pt>
                <c:pt idx="264">
                  <c:v>6.6374599999999955</c:v>
                </c:pt>
                <c:pt idx="265">
                  <c:v>6.698685999999979</c:v>
                </c:pt>
                <c:pt idx="266">
                  <c:v>6.7599130000000001</c:v>
                </c:pt>
                <c:pt idx="267">
                  <c:v>6.8211389999999845</c:v>
                </c:pt>
                <c:pt idx="268">
                  <c:v>6.8823650000000001</c:v>
                </c:pt>
                <c:pt idx="269">
                  <c:v>6.9435909999999996</c:v>
                </c:pt>
                <c:pt idx="270">
                  <c:v>7.0048169999999734</c:v>
                </c:pt>
                <c:pt idx="271">
                  <c:v>7.0660429999999996</c:v>
                </c:pt>
                <c:pt idx="272">
                  <c:v>7.1272690000000001</c:v>
                </c:pt>
                <c:pt idx="273">
                  <c:v>7.1884949999999845</c:v>
                </c:pt>
                <c:pt idx="274">
                  <c:v>7.2497210000000134</c:v>
                </c:pt>
                <c:pt idx="275">
                  <c:v>7.3109469999999845</c:v>
                </c:pt>
                <c:pt idx="276">
                  <c:v>7.3721739999999985</c:v>
                </c:pt>
                <c:pt idx="277">
                  <c:v>7.4334000000000024</c:v>
                </c:pt>
                <c:pt idx="278">
                  <c:v>7.4946260000000002</c:v>
                </c:pt>
                <c:pt idx="279">
                  <c:v>7.5558519999999945</c:v>
                </c:pt>
                <c:pt idx="280">
                  <c:v>7.6170779999999763</c:v>
                </c:pt>
                <c:pt idx="281">
                  <c:v>7.6783039999999998</c:v>
                </c:pt>
                <c:pt idx="282">
                  <c:v>7.7395300000000002</c:v>
                </c:pt>
                <c:pt idx="283">
                  <c:v>7.8007559999999945</c:v>
                </c:pt>
                <c:pt idx="284">
                  <c:v>7.8619819999999763</c:v>
                </c:pt>
                <c:pt idx="285">
                  <c:v>7.9232079999999998</c:v>
                </c:pt>
                <c:pt idx="286">
                  <c:v>7.9844349999999791</c:v>
                </c:pt>
                <c:pt idx="287">
                  <c:v>8.0456609999999991</c:v>
                </c:pt>
                <c:pt idx="288">
                  <c:v>8.1068870000000004</c:v>
                </c:pt>
                <c:pt idx="289">
                  <c:v>8.1681129999999982</c:v>
                </c:pt>
                <c:pt idx="290">
                  <c:v>8.2293389999999995</c:v>
                </c:pt>
                <c:pt idx="291">
                  <c:v>8.2905650000000009</c:v>
                </c:pt>
                <c:pt idx="292">
                  <c:v>8.3517910000000004</c:v>
                </c:pt>
                <c:pt idx="293">
                  <c:v>8.413017</c:v>
                </c:pt>
                <c:pt idx="294">
                  <c:v>8.4742430000000013</c:v>
                </c:pt>
                <c:pt idx="295">
                  <c:v>8.5354690000000026</c:v>
                </c:pt>
                <c:pt idx="296">
                  <c:v>8.5966960000000068</c:v>
                </c:pt>
                <c:pt idx="297">
                  <c:v>8.6579219999999992</c:v>
                </c:pt>
                <c:pt idx="298">
                  <c:v>8.7191479999999988</c:v>
                </c:pt>
                <c:pt idx="299">
                  <c:v>8.7803739999999983</c:v>
                </c:pt>
                <c:pt idx="300">
                  <c:v>8.8416000000000015</c:v>
                </c:pt>
                <c:pt idx="301">
                  <c:v>8.9028260000000028</c:v>
                </c:pt>
                <c:pt idx="302">
                  <c:v>8.9640520000000006</c:v>
                </c:pt>
                <c:pt idx="303">
                  <c:v>9.0252779999999984</c:v>
                </c:pt>
                <c:pt idx="304">
                  <c:v>9.0865040000000068</c:v>
                </c:pt>
                <c:pt idx="305">
                  <c:v>9.1477299999999993</c:v>
                </c:pt>
                <c:pt idx="306">
                  <c:v>9.2089569999999998</c:v>
                </c:pt>
                <c:pt idx="307">
                  <c:v>9.2701830000000012</c:v>
                </c:pt>
                <c:pt idx="308">
                  <c:v>9.3314090000000007</c:v>
                </c:pt>
                <c:pt idx="309">
                  <c:v>9.3926350000000465</c:v>
                </c:pt>
                <c:pt idx="310">
                  <c:v>9.4538610000000016</c:v>
                </c:pt>
                <c:pt idx="311">
                  <c:v>9.5150870000000047</c:v>
                </c:pt>
                <c:pt idx="312">
                  <c:v>9.576312999999999</c:v>
                </c:pt>
                <c:pt idx="313">
                  <c:v>9.6375390000000003</c:v>
                </c:pt>
                <c:pt idx="314">
                  <c:v>9.6987650000000016</c:v>
                </c:pt>
                <c:pt idx="315">
                  <c:v>9.7599910000000012</c:v>
                </c:pt>
                <c:pt idx="316">
                  <c:v>9.8212179999999982</c:v>
                </c:pt>
                <c:pt idx="317">
                  <c:v>9.8824440000000724</c:v>
                </c:pt>
                <c:pt idx="318">
                  <c:v>9.9436700000000009</c:v>
                </c:pt>
                <c:pt idx="319">
                  <c:v>10.004896</c:v>
                </c:pt>
                <c:pt idx="320">
                  <c:v>10.066122</c:v>
                </c:pt>
                <c:pt idx="321">
                  <c:v>10.127347999999998</c:v>
                </c:pt>
                <c:pt idx="322">
                  <c:v>10.188573999999999</c:v>
                </c:pt>
                <c:pt idx="323">
                  <c:v>10.249799999999999</c:v>
                </c:pt>
                <c:pt idx="324">
                  <c:v>10.311026</c:v>
                </c:pt>
                <c:pt idx="325">
                  <c:v>10.372252000000024</c:v>
                </c:pt>
                <c:pt idx="326">
                  <c:v>10.433479</c:v>
                </c:pt>
                <c:pt idx="327">
                  <c:v>10.494705</c:v>
                </c:pt>
                <c:pt idx="328">
                  <c:v>10.555931000000006</c:v>
                </c:pt>
                <c:pt idx="329">
                  <c:v>10.617157000000001</c:v>
                </c:pt>
                <c:pt idx="330">
                  <c:v>10.678382999999998</c:v>
                </c:pt>
                <c:pt idx="331">
                  <c:v>10.739609</c:v>
                </c:pt>
                <c:pt idx="332">
                  <c:v>10.800835000000006</c:v>
                </c:pt>
                <c:pt idx="333">
                  <c:v>10.862061000000002</c:v>
                </c:pt>
                <c:pt idx="334">
                  <c:v>10.923287</c:v>
                </c:pt>
                <c:pt idx="335">
                  <c:v>10.984513</c:v>
                </c:pt>
                <c:pt idx="336">
                  <c:v>11.04574</c:v>
                </c:pt>
                <c:pt idx="337">
                  <c:v>11.106966</c:v>
                </c:pt>
                <c:pt idx="338">
                  <c:v>11.168191999999999</c:v>
                </c:pt>
                <c:pt idx="339">
                  <c:v>11.229418000000001</c:v>
                </c:pt>
                <c:pt idx="340">
                  <c:v>11.290644</c:v>
                </c:pt>
                <c:pt idx="341">
                  <c:v>11.35187</c:v>
                </c:pt>
                <c:pt idx="342">
                  <c:v>11.413096000000024</c:v>
                </c:pt>
                <c:pt idx="343">
                  <c:v>11.474322000000001</c:v>
                </c:pt>
                <c:pt idx="344">
                  <c:v>11.535548</c:v>
                </c:pt>
                <c:pt idx="345">
                  <c:v>11.596774</c:v>
                </c:pt>
                <c:pt idx="346">
                  <c:v>11.658001000000001</c:v>
                </c:pt>
                <c:pt idx="347">
                  <c:v>11.719226999999998</c:v>
                </c:pt>
                <c:pt idx="348">
                  <c:v>11.780453</c:v>
                </c:pt>
                <c:pt idx="349">
                  <c:v>11.841678999999999</c:v>
                </c:pt>
                <c:pt idx="350">
                  <c:v>11.902905000000002</c:v>
                </c:pt>
                <c:pt idx="351">
                  <c:v>11.964131</c:v>
                </c:pt>
                <c:pt idx="352">
                  <c:v>12.025357</c:v>
                </c:pt>
                <c:pt idx="353">
                  <c:v>12.086583000000006</c:v>
                </c:pt>
                <c:pt idx="354">
                  <c:v>12.147809000000001</c:v>
                </c:pt>
                <c:pt idx="355">
                  <c:v>12.209035</c:v>
                </c:pt>
                <c:pt idx="356">
                  <c:v>12.270262000000001</c:v>
                </c:pt>
                <c:pt idx="357">
                  <c:v>12.331488</c:v>
                </c:pt>
                <c:pt idx="358">
                  <c:v>12.392714000000026</c:v>
                </c:pt>
                <c:pt idx="359">
                  <c:v>12.453940000000006</c:v>
                </c:pt>
                <c:pt idx="360">
                  <c:v>12.515166000000002</c:v>
                </c:pt>
                <c:pt idx="361">
                  <c:v>12.576392</c:v>
                </c:pt>
                <c:pt idx="362">
                  <c:v>12.637617999999998</c:v>
                </c:pt>
                <c:pt idx="363">
                  <c:v>12.698843999999999</c:v>
                </c:pt>
                <c:pt idx="364">
                  <c:v>12.760070000000001</c:v>
                </c:pt>
                <c:pt idx="365">
                  <c:v>12.821296</c:v>
                </c:pt>
                <c:pt idx="366">
                  <c:v>12.882523000000004</c:v>
                </c:pt>
                <c:pt idx="367">
                  <c:v>12.943749</c:v>
                </c:pt>
                <c:pt idx="368">
                  <c:v>13.004974999999998</c:v>
                </c:pt>
                <c:pt idx="369">
                  <c:v>13.066201</c:v>
                </c:pt>
                <c:pt idx="370">
                  <c:v>13.127427000000001</c:v>
                </c:pt>
                <c:pt idx="371">
                  <c:v>13.188652999999999</c:v>
                </c:pt>
                <c:pt idx="372">
                  <c:v>13.249878999999998</c:v>
                </c:pt>
                <c:pt idx="373">
                  <c:v>13.311105</c:v>
                </c:pt>
                <c:pt idx="374">
                  <c:v>13.372331000000004</c:v>
                </c:pt>
                <c:pt idx="375">
                  <c:v>13.433557</c:v>
                </c:pt>
                <c:pt idx="376">
                  <c:v>13.494784000000006</c:v>
                </c:pt>
                <c:pt idx="377">
                  <c:v>13.556010000000002</c:v>
                </c:pt>
                <c:pt idx="378">
                  <c:v>13.617236</c:v>
                </c:pt>
                <c:pt idx="379">
                  <c:v>13.678462</c:v>
                </c:pt>
                <c:pt idx="380">
                  <c:v>13.739688000000001</c:v>
                </c:pt>
                <c:pt idx="381">
                  <c:v>13.800914000000002</c:v>
                </c:pt>
                <c:pt idx="382">
                  <c:v>13.862140000000048</c:v>
                </c:pt>
                <c:pt idx="383">
                  <c:v>13.923366</c:v>
                </c:pt>
                <c:pt idx="384">
                  <c:v>13.984592000000006</c:v>
                </c:pt>
                <c:pt idx="385">
                  <c:v>14.045818000000001</c:v>
                </c:pt>
                <c:pt idx="386">
                  <c:v>14.107045000000001</c:v>
                </c:pt>
                <c:pt idx="387">
                  <c:v>14.168270999999999</c:v>
                </c:pt>
                <c:pt idx="388">
                  <c:v>14.229497</c:v>
                </c:pt>
                <c:pt idx="389">
                  <c:v>14.290722999999998</c:v>
                </c:pt>
                <c:pt idx="390">
                  <c:v>14.351949000000022</c:v>
                </c:pt>
                <c:pt idx="391">
                  <c:v>14.413175000000001</c:v>
                </c:pt>
                <c:pt idx="392">
                  <c:v>14.474401</c:v>
                </c:pt>
                <c:pt idx="393">
                  <c:v>14.535627</c:v>
                </c:pt>
                <c:pt idx="394">
                  <c:v>14.596853000000001</c:v>
                </c:pt>
                <c:pt idx="395">
                  <c:v>14.658079000000001</c:v>
                </c:pt>
                <c:pt idx="396">
                  <c:v>14.719306</c:v>
                </c:pt>
                <c:pt idx="397">
                  <c:v>14.780532000000004</c:v>
                </c:pt>
                <c:pt idx="398">
                  <c:v>14.841757999999999</c:v>
                </c:pt>
                <c:pt idx="399">
                  <c:v>14.902984000000046</c:v>
                </c:pt>
                <c:pt idx="400">
                  <c:v>14.96421</c:v>
                </c:pt>
                <c:pt idx="401">
                  <c:v>15.025436000000068</c:v>
                </c:pt>
                <c:pt idx="402">
                  <c:v>15.086662</c:v>
                </c:pt>
                <c:pt idx="403">
                  <c:v>15.147887999999998</c:v>
                </c:pt>
                <c:pt idx="404">
                  <c:v>15.209114</c:v>
                </c:pt>
                <c:pt idx="405">
                  <c:v>15.270340000000001</c:v>
                </c:pt>
                <c:pt idx="406">
                  <c:v>15.331567</c:v>
                </c:pt>
                <c:pt idx="407">
                  <c:v>15.392793000000006</c:v>
                </c:pt>
                <c:pt idx="408">
                  <c:v>15.454019000000002</c:v>
                </c:pt>
                <c:pt idx="409">
                  <c:v>15.515245</c:v>
                </c:pt>
                <c:pt idx="410">
                  <c:v>15.576471</c:v>
                </c:pt>
                <c:pt idx="411">
                  <c:v>15.637697000000001</c:v>
                </c:pt>
                <c:pt idx="412">
                  <c:v>15.698922999999999</c:v>
                </c:pt>
                <c:pt idx="413">
                  <c:v>15.760149</c:v>
                </c:pt>
                <c:pt idx="414">
                  <c:v>15.821374999999998</c:v>
                </c:pt>
                <c:pt idx="415">
                  <c:v>15.882601000000006</c:v>
                </c:pt>
                <c:pt idx="416">
                  <c:v>15.943827999999998</c:v>
                </c:pt>
                <c:pt idx="417">
                  <c:v>16.005054000000001</c:v>
                </c:pt>
                <c:pt idx="418">
                  <c:v>16.06627999999991</c:v>
                </c:pt>
                <c:pt idx="419">
                  <c:v>16.127506</c:v>
                </c:pt>
                <c:pt idx="420">
                  <c:v>16.188731999999899</c:v>
                </c:pt>
                <c:pt idx="421">
                  <c:v>16.249957999999999</c:v>
                </c:pt>
                <c:pt idx="422">
                  <c:v>16.3111840000001</c:v>
                </c:pt>
                <c:pt idx="423">
                  <c:v>16.372409999999903</c:v>
                </c:pt>
                <c:pt idx="424">
                  <c:v>16.433635999999989</c:v>
                </c:pt>
                <c:pt idx="425">
                  <c:v>16.494862000000001</c:v>
                </c:pt>
                <c:pt idx="426">
                  <c:v>16.556089</c:v>
                </c:pt>
                <c:pt idx="427">
                  <c:v>16.617315000000108</c:v>
                </c:pt>
                <c:pt idx="428">
                  <c:v>16.678540999999989</c:v>
                </c:pt>
                <c:pt idx="429">
                  <c:v>16.739767000000001</c:v>
                </c:pt>
                <c:pt idx="430">
                  <c:v>16.800992999999988</c:v>
                </c:pt>
                <c:pt idx="431">
                  <c:v>16.862218999999989</c:v>
                </c:pt>
                <c:pt idx="432">
                  <c:v>16.92344499999988</c:v>
                </c:pt>
                <c:pt idx="433">
                  <c:v>16.984670999999903</c:v>
                </c:pt>
                <c:pt idx="434">
                  <c:v>17.045897</c:v>
                </c:pt>
                <c:pt idx="435">
                  <c:v>17.107123000000001</c:v>
                </c:pt>
                <c:pt idx="436">
                  <c:v>17.16835</c:v>
                </c:pt>
                <c:pt idx="437">
                  <c:v>17.229576000000002</c:v>
                </c:pt>
                <c:pt idx="438">
                  <c:v>17.290801999999999</c:v>
                </c:pt>
                <c:pt idx="439">
                  <c:v>17.352028000000001</c:v>
                </c:pt>
                <c:pt idx="440">
                  <c:v>17.413253999999988</c:v>
                </c:pt>
                <c:pt idx="441">
                  <c:v>17.47448</c:v>
                </c:pt>
                <c:pt idx="442">
                  <c:v>17.535705999999987</c:v>
                </c:pt>
                <c:pt idx="443">
                  <c:v>17.596931999999999</c:v>
                </c:pt>
                <c:pt idx="444">
                  <c:v>17.658158000000096</c:v>
                </c:pt>
                <c:pt idx="445">
                  <c:v>17.719384000000005</c:v>
                </c:pt>
                <c:pt idx="446">
                  <c:v>17.780610999999876</c:v>
                </c:pt>
                <c:pt idx="447">
                  <c:v>17.841837000000005</c:v>
                </c:pt>
                <c:pt idx="448">
                  <c:v>17.903063</c:v>
                </c:pt>
                <c:pt idx="449">
                  <c:v>17.964288999999987</c:v>
                </c:pt>
                <c:pt idx="450">
                  <c:v>18.025514999999903</c:v>
                </c:pt>
                <c:pt idx="451">
                  <c:v>18.086740999999869</c:v>
                </c:pt>
                <c:pt idx="452">
                  <c:v>18.147967000000108</c:v>
                </c:pt>
                <c:pt idx="453">
                  <c:v>18.209192999999914</c:v>
                </c:pt>
                <c:pt idx="454">
                  <c:v>18.270418999999986</c:v>
                </c:pt>
                <c:pt idx="455">
                  <c:v>18.331645000000005</c:v>
                </c:pt>
                <c:pt idx="456">
                  <c:v>18.392872000000001</c:v>
                </c:pt>
                <c:pt idx="457">
                  <c:v>18.454097999999988</c:v>
                </c:pt>
                <c:pt idx="458">
                  <c:v>18.515324</c:v>
                </c:pt>
                <c:pt idx="459">
                  <c:v>18.576550000000001</c:v>
                </c:pt>
                <c:pt idx="460">
                  <c:v>18.637776000000031</c:v>
                </c:pt>
                <c:pt idx="461">
                  <c:v>18.699002</c:v>
                </c:pt>
                <c:pt idx="462">
                  <c:v>18.760227999999898</c:v>
                </c:pt>
                <c:pt idx="463">
                  <c:v>18.821453999999999</c:v>
                </c:pt>
                <c:pt idx="464">
                  <c:v>18.882679999999876</c:v>
                </c:pt>
                <c:pt idx="465">
                  <c:v>18.943905999999988</c:v>
                </c:pt>
                <c:pt idx="466">
                  <c:v>19.005132999999876</c:v>
                </c:pt>
                <c:pt idx="467">
                  <c:v>19.066358999999999</c:v>
                </c:pt>
                <c:pt idx="468">
                  <c:v>19.127585000000035</c:v>
                </c:pt>
                <c:pt idx="469">
                  <c:v>19.188811000000001</c:v>
                </c:pt>
                <c:pt idx="470">
                  <c:v>19.25003699999991</c:v>
                </c:pt>
                <c:pt idx="471">
                  <c:v>19.311263000000096</c:v>
                </c:pt>
                <c:pt idx="472">
                  <c:v>19.372489000000002</c:v>
                </c:pt>
                <c:pt idx="473">
                  <c:v>19.433714999999989</c:v>
                </c:pt>
                <c:pt idx="474">
                  <c:v>19.494941000000001</c:v>
                </c:pt>
                <c:pt idx="475">
                  <c:v>19.556166999999999</c:v>
                </c:pt>
                <c:pt idx="476">
                  <c:v>19.617394000000104</c:v>
                </c:pt>
                <c:pt idx="477">
                  <c:v>19.678619999999903</c:v>
                </c:pt>
                <c:pt idx="478">
                  <c:v>19.739846</c:v>
                </c:pt>
                <c:pt idx="479">
                  <c:v>19.801072000000001</c:v>
                </c:pt>
                <c:pt idx="480">
                  <c:v>19.862297999999914</c:v>
                </c:pt>
                <c:pt idx="481">
                  <c:v>19.923523999999876</c:v>
                </c:pt>
                <c:pt idx="482">
                  <c:v>19.984749999999817</c:v>
                </c:pt>
                <c:pt idx="483">
                  <c:v>20.045976</c:v>
                </c:pt>
                <c:pt idx="484">
                  <c:v>20.107202000000001</c:v>
                </c:pt>
                <c:pt idx="485">
                  <c:v>20.168427999999903</c:v>
                </c:pt>
                <c:pt idx="486">
                  <c:v>20.229655000000001</c:v>
                </c:pt>
                <c:pt idx="487">
                  <c:v>20.290880999999999</c:v>
                </c:pt>
                <c:pt idx="488">
                  <c:v>20.352107</c:v>
                </c:pt>
                <c:pt idx="489">
                  <c:v>20.413333000000002</c:v>
                </c:pt>
                <c:pt idx="490">
                  <c:v>20.474558999999999</c:v>
                </c:pt>
                <c:pt idx="491">
                  <c:v>20.535785000000001</c:v>
                </c:pt>
                <c:pt idx="492">
                  <c:v>20.597010999999988</c:v>
                </c:pt>
                <c:pt idx="493">
                  <c:v>20.658237</c:v>
                </c:pt>
                <c:pt idx="494">
                  <c:v>20.719463000000001</c:v>
                </c:pt>
                <c:pt idx="495">
                  <c:v>20.780688999999906</c:v>
                </c:pt>
                <c:pt idx="496">
                  <c:v>20.841916000000001</c:v>
                </c:pt>
                <c:pt idx="497">
                  <c:v>20.90314199999991</c:v>
                </c:pt>
                <c:pt idx="498">
                  <c:v>20.964368</c:v>
                </c:pt>
                <c:pt idx="499">
                  <c:v>21.025594000000002</c:v>
                </c:pt>
                <c:pt idx="500">
                  <c:v>21.086819999999989</c:v>
                </c:pt>
                <c:pt idx="501">
                  <c:v>21.148045999999987</c:v>
                </c:pt>
                <c:pt idx="502">
                  <c:v>21.209271999999999</c:v>
                </c:pt>
                <c:pt idx="503">
                  <c:v>21.270498</c:v>
                </c:pt>
                <c:pt idx="504">
                  <c:v>21.331724000000001</c:v>
                </c:pt>
                <c:pt idx="505">
                  <c:v>21.39294999999991</c:v>
                </c:pt>
                <c:pt idx="506">
                  <c:v>21.454177000000001</c:v>
                </c:pt>
                <c:pt idx="507">
                  <c:v>21.515402999999989</c:v>
                </c:pt>
                <c:pt idx="508">
                  <c:v>21.576628999999986</c:v>
                </c:pt>
                <c:pt idx="509">
                  <c:v>21.637855000000194</c:v>
                </c:pt>
                <c:pt idx="510">
                  <c:v>21.699081000000035</c:v>
                </c:pt>
                <c:pt idx="511">
                  <c:v>21.76030699999988</c:v>
                </c:pt>
                <c:pt idx="512">
                  <c:v>21.821532999999903</c:v>
                </c:pt>
                <c:pt idx="513">
                  <c:v>21.882758999999989</c:v>
                </c:pt>
                <c:pt idx="514">
                  <c:v>21.943985000000001</c:v>
                </c:pt>
                <c:pt idx="515">
                  <c:v>22.005210999999989</c:v>
                </c:pt>
                <c:pt idx="516">
                  <c:v>22.066438000000002</c:v>
                </c:pt>
                <c:pt idx="517">
                  <c:v>22.127663999999999</c:v>
                </c:pt>
                <c:pt idx="518">
                  <c:v>22.188890000000001</c:v>
                </c:pt>
                <c:pt idx="519">
                  <c:v>22.250115999999988</c:v>
                </c:pt>
                <c:pt idx="520">
                  <c:v>22.311342</c:v>
                </c:pt>
                <c:pt idx="521">
                  <c:v>22.372568000000001</c:v>
                </c:pt>
                <c:pt idx="522">
                  <c:v>22.43379399999991</c:v>
                </c:pt>
                <c:pt idx="523">
                  <c:v>22.495019999999872</c:v>
                </c:pt>
                <c:pt idx="524">
                  <c:v>22.556246000000002</c:v>
                </c:pt>
                <c:pt idx="525">
                  <c:v>22.617472000000031</c:v>
                </c:pt>
                <c:pt idx="526">
                  <c:v>22.678699000000002</c:v>
                </c:pt>
                <c:pt idx="527">
                  <c:v>22.739924999999999</c:v>
                </c:pt>
                <c:pt idx="528">
                  <c:v>22.8011510000001</c:v>
                </c:pt>
                <c:pt idx="529">
                  <c:v>22.862376999999903</c:v>
                </c:pt>
                <c:pt idx="530">
                  <c:v>22.923602999999869</c:v>
                </c:pt>
                <c:pt idx="531">
                  <c:v>22.984828999999987</c:v>
                </c:pt>
                <c:pt idx="532">
                  <c:v>23.046054999999999</c:v>
                </c:pt>
                <c:pt idx="533">
                  <c:v>23.107281000000096</c:v>
                </c:pt>
                <c:pt idx="534">
                  <c:v>23.168507000000002</c:v>
                </c:pt>
                <c:pt idx="535">
                  <c:v>23.229732999999854</c:v>
                </c:pt>
                <c:pt idx="536">
                  <c:v>23.290959999999988</c:v>
                </c:pt>
                <c:pt idx="537">
                  <c:v>23.352186</c:v>
                </c:pt>
                <c:pt idx="538">
                  <c:v>23.413411999999987</c:v>
                </c:pt>
                <c:pt idx="539">
                  <c:v>23.474637999999903</c:v>
                </c:pt>
                <c:pt idx="540">
                  <c:v>23.535864000000089</c:v>
                </c:pt>
                <c:pt idx="541">
                  <c:v>23.597090000000001</c:v>
                </c:pt>
                <c:pt idx="542">
                  <c:v>23.658315999999999</c:v>
                </c:pt>
                <c:pt idx="543">
                  <c:v>23.719541999999986</c:v>
                </c:pt>
                <c:pt idx="544">
                  <c:v>23.780767999999899</c:v>
                </c:pt>
                <c:pt idx="545">
                  <c:v>23.841994000000035</c:v>
                </c:pt>
                <c:pt idx="546">
                  <c:v>23.903220999999899</c:v>
                </c:pt>
                <c:pt idx="547">
                  <c:v>23.964446999999861</c:v>
                </c:pt>
                <c:pt idx="548">
                  <c:v>24.025672999999891</c:v>
                </c:pt>
                <c:pt idx="549">
                  <c:v>24.086898999999999</c:v>
                </c:pt>
                <c:pt idx="550">
                  <c:v>24.148125</c:v>
                </c:pt>
                <c:pt idx="551">
                  <c:v>24.209351000000005</c:v>
                </c:pt>
                <c:pt idx="552">
                  <c:v>24.270576999999989</c:v>
                </c:pt>
                <c:pt idx="553">
                  <c:v>24.3318030000001</c:v>
                </c:pt>
                <c:pt idx="554">
                  <c:v>24.393028999999999</c:v>
                </c:pt>
                <c:pt idx="555">
                  <c:v>24.454255000000035</c:v>
                </c:pt>
                <c:pt idx="556">
                  <c:v>24.515481999999999</c:v>
                </c:pt>
                <c:pt idx="557">
                  <c:v>24.576708</c:v>
                </c:pt>
                <c:pt idx="558">
                  <c:v>24.637934000000108</c:v>
                </c:pt>
                <c:pt idx="559">
                  <c:v>24.699159999999999</c:v>
                </c:pt>
                <c:pt idx="560">
                  <c:v>24.760385999999986</c:v>
                </c:pt>
                <c:pt idx="561">
                  <c:v>24.821611999999988</c:v>
                </c:pt>
                <c:pt idx="562">
                  <c:v>24.882838</c:v>
                </c:pt>
                <c:pt idx="563">
                  <c:v>24.944064000000001</c:v>
                </c:pt>
                <c:pt idx="564">
                  <c:v>25.005289999999903</c:v>
                </c:pt>
                <c:pt idx="565">
                  <c:v>25.066515999999989</c:v>
                </c:pt>
                <c:pt idx="566">
                  <c:v>25.127742999999906</c:v>
                </c:pt>
                <c:pt idx="567">
                  <c:v>25.188969</c:v>
                </c:pt>
                <c:pt idx="568">
                  <c:v>25.250195000000001</c:v>
                </c:pt>
                <c:pt idx="569">
                  <c:v>25.311420999999999</c:v>
                </c:pt>
                <c:pt idx="570">
                  <c:v>25.372646999999876</c:v>
                </c:pt>
                <c:pt idx="571">
                  <c:v>25.433872999999988</c:v>
                </c:pt>
                <c:pt idx="572">
                  <c:v>25.495098999999989</c:v>
                </c:pt>
                <c:pt idx="573">
                  <c:v>25.556325000000001</c:v>
                </c:pt>
                <c:pt idx="574">
                  <c:v>25.61755100000013</c:v>
                </c:pt>
                <c:pt idx="575">
                  <c:v>25.678777</c:v>
                </c:pt>
                <c:pt idx="576">
                  <c:v>25.74000399999991</c:v>
                </c:pt>
                <c:pt idx="577">
                  <c:v>25.80123</c:v>
                </c:pt>
                <c:pt idx="578">
                  <c:v>25.862456000000002</c:v>
                </c:pt>
                <c:pt idx="579">
                  <c:v>25.923681999999989</c:v>
                </c:pt>
                <c:pt idx="580">
                  <c:v>25.984908000000001</c:v>
                </c:pt>
                <c:pt idx="581">
                  <c:v>26.046133999999903</c:v>
                </c:pt>
                <c:pt idx="582">
                  <c:v>26.107360000000035</c:v>
                </c:pt>
                <c:pt idx="583">
                  <c:v>26.168585999999987</c:v>
                </c:pt>
                <c:pt idx="584">
                  <c:v>26.229811999999999</c:v>
                </c:pt>
                <c:pt idx="585">
                  <c:v>26.291038</c:v>
                </c:pt>
                <c:pt idx="586">
                  <c:v>26.352264999999999</c:v>
                </c:pt>
                <c:pt idx="587">
                  <c:v>26.413491</c:v>
                </c:pt>
                <c:pt idx="588">
                  <c:v>26.474716999999899</c:v>
                </c:pt>
                <c:pt idx="589">
                  <c:v>26.535943</c:v>
                </c:pt>
                <c:pt idx="590">
                  <c:v>26.597169000000001</c:v>
                </c:pt>
                <c:pt idx="591">
                  <c:v>26.658394999999999</c:v>
                </c:pt>
                <c:pt idx="592">
                  <c:v>26.719621</c:v>
                </c:pt>
                <c:pt idx="593">
                  <c:v>26.780846999999891</c:v>
                </c:pt>
                <c:pt idx="594">
                  <c:v>26.842072999999989</c:v>
                </c:pt>
                <c:pt idx="595">
                  <c:v>26.903298999999986</c:v>
                </c:pt>
                <c:pt idx="596">
                  <c:v>26.964525999999989</c:v>
                </c:pt>
                <c:pt idx="597">
                  <c:v>27.025751999999986</c:v>
                </c:pt>
                <c:pt idx="598">
                  <c:v>27.086977999999988</c:v>
                </c:pt>
                <c:pt idx="599">
                  <c:v>27.148204</c:v>
                </c:pt>
                <c:pt idx="600">
                  <c:v>27.209429999999884</c:v>
                </c:pt>
                <c:pt idx="601">
                  <c:v>27.270655999999999</c:v>
                </c:pt>
                <c:pt idx="602">
                  <c:v>27.331882000000096</c:v>
                </c:pt>
                <c:pt idx="603">
                  <c:v>27.393108000000005</c:v>
                </c:pt>
                <c:pt idx="604">
                  <c:v>27.454333999999989</c:v>
                </c:pt>
                <c:pt idx="605">
                  <c:v>27.515560000000001</c:v>
                </c:pt>
                <c:pt idx="606">
                  <c:v>27.576786999999989</c:v>
                </c:pt>
                <c:pt idx="607">
                  <c:v>27.638013000000001</c:v>
                </c:pt>
                <c:pt idx="608">
                  <c:v>27.699238999999999</c:v>
                </c:pt>
                <c:pt idx="609">
                  <c:v>27.760465</c:v>
                </c:pt>
                <c:pt idx="610">
                  <c:v>27.821691000000001</c:v>
                </c:pt>
                <c:pt idx="611">
                  <c:v>27.882916999999914</c:v>
                </c:pt>
                <c:pt idx="612">
                  <c:v>27.944142999999876</c:v>
                </c:pt>
                <c:pt idx="613">
                  <c:v>28.005369000000002</c:v>
                </c:pt>
                <c:pt idx="614">
                  <c:v>28.066595</c:v>
                </c:pt>
                <c:pt idx="615">
                  <c:v>28.127821000000104</c:v>
                </c:pt>
                <c:pt idx="616">
                  <c:v>28.189048</c:v>
                </c:pt>
                <c:pt idx="617">
                  <c:v>28.250274000000001</c:v>
                </c:pt>
                <c:pt idx="618">
                  <c:v>28.311499999999999</c:v>
                </c:pt>
                <c:pt idx="619">
                  <c:v>28.372725999999989</c:v>
                </c:pt>
                <c:pt idx="620">
                  <c:v>28.433952000000001</c:v>
                </c:pt>
                <c:pt idx="621">
                  <c:v>28.495177999999989</c:v>
                </c:pt>
                <c:pt idx="622">
                  <c:v>28.556404000000001</c:v>
                </c:pt>
                <c:pt idx="623">
                  <c:v>28.617629999999988</c:v>
                </c:pt>
                <c:pt idx="624">
                  <c:v>28.678856000000035</c:v>
                </c:pt>
                <c:pt idx="625">
                  <c:v>28.740081999999987</c:v>
                </c:pt>
                <c:pt idx="626">
                  <c:v>28.801309</c:v>
                </c:pt>
                <c:pt idx="627">
                  <c:v>28.862534999999891</c:v>
                </c:pt>
                <c:pt idx="628">
                  <c:v>28.92376099999991</c:v>
                </c:pt>
                <c:pt idx="629">
                  <c:v>28.984987</c:v>
                </c:pt>
                <c:pt idx="630">
                  <c:v>29.046213000000002</c:v>
                </c:pt>
                <c:pt idx="631">
                  <c:v>29.107438999999999</c:v>
                </c:pt>
                <c:pt idx="632">
                  <c:v>29.168665000000001</c:v>
                </c:pt>
                <c:pt idx="633">
                  <c:v>29.229890999999999</c:v>
                </c:pt>
                <c:pt idx="634">
                  <c:v>29.291117</c:v>
                </c:pt>
                <c:pt idx="635">
                  <c:v>29.352342999999891</c:v>
                </c:pt>
                <c:pt idx="636">
                  <c:v>29.41357</c:v>
                </c:pt>
                <c:pt idx="637">
                  <c:v>29.474795999999987</c:v>
                </c:pt>
                <c:pt idx="638">
                  <c:v>29.536021999999999</c:v>
                </c:pt>
                <c:pt idx="639">
                  <c:v>29.597248</c:v>
                </c:pt>
                <c:pt idx="640">
                  <c:v>29.658473999999988</c:v>
                </c:pt>
                <c:pt idx="641">
                  <c:v>29.7197</c:v>
                </c:pt>
                <c:pt idx="642">
                  <c:v>29.780925999999987</c:v>
                </c:pt>
                <c:pt idx="643">
                  <c:v>29.842151999999999</c:v>
                </c:pt>
                <c:pt idx="644">
                  <c:v>29.903378</c:v>
                </c:pt>
                <c:pt idx="645">
                  <c:v>29.964603999999891</c:v>
                </c:pt>
                <c:pt idx="646">
                  <c:v>30.025831</c:v>
                </c:pt>
                <c:pt idx="647">
                  <c:v>30.087057000000001</c:v>
                </c:pt>
                <c:pt idx="648">
                  <c:v>30.148282999999989</c:v>
                </c:pt>
                <c:pt idx="649">
                  <c:v>30.209508999999986</c:v>
                </c:pt>
                <c:pt idx="650">
                  <c:v>30.270734999999899</c:v>
                </c:pt>
                <c:pt idx="651">
                  <c:v>30.331961000000156</c:v>
                </c:pt>
                <c:pt idx="652">
                  <c:v>30.393187000000001</c:v>
                </c:pt>
                <c:pt idx="653">
                  <c:v>30.454412999999906</c:v>
                </c:pt>
                <c:pt idx="654">
                  <c:v>30.515638999999986</c:v>
                </c:pt>
                <c:pt idx="655">
                  <c:v>30.576865000000112</c:v>
                </c:pt>
                <c:pt idx="656">
                  <c:v>30.638092</c:v>
                </c:pt>
                <c:pt idx="657">
                  <c:v>30.699318000000005</c:v>
                </c:pt>
                <c:pt idx="658">
                  <c:v>30.760543999999847</c:v>
                </c:pt>
                <c:pt idx="659">
                  <c:v>30.821770000000001</c:v>
                </c:pt>
                <c:pt idx="660">
                  <c:v>30.882995999999999</c:v>
                </c:pt>
                <c:pt idx="661">
                  <c:v>30.944221999999989</c:v>
                </c:pt>
                <c:pt idx="662">
                  <c:v>31.005447999999891</c:v>
                </c:pt>
                <c:pt idx="663">
                  <c:v>31.06667399999991</c:v>
                </c:pt>
                <c:pt idx="664">
                  <c:v>31.127900000000096</c:v>
                </c:pt>
                <c:pt idx="665">
                  <c:v>31.189126000000002</c:v>
                </c:pt>
                <c:pt idx="666">
                  <c:v>31.250353</c:v>
                </c:pt>
                <c:pt idx="667">
                  <c:v>31.311578999999998</c:v>
                </c:pt>
                <c:pt idx="668">
                  <c:v>31.372805000000035</c:v>
                </c:pt>
                <c:pt idx="669">
                  <c:v>31.434031000000001</c:v>
                </c:pt>
                <c:pt idx="670">
                  <c:v>31.495256999999903</c:v>
                </c:pt>
                <c:pt idx="671">
                  <c:v>31.556483</c:v>
                </c:pt>
                <c:pt idx="672">
                  <c:v>31.617709000000001</c:v>
                </c:pt>
                <c:pt idx="673">
                  <c:v>31.678934999999999</c:v>
                </c:pt>
                <c:pt idx="674">
                  <c:v>31.740161000000001</c:v>
                </c:pt>
                <c:pt idx="675">
                  <c:v>31.801386999999988</c:v>
                </c:pt>
                <c:pt idx="676">
                  <c:v>31.862613999999876</c:v>
                </c:pt>
                <c:pt idx="677">
                  <c:v>31.923839999999899</c:v>
                </c:pt>
                <c:pt idx="678">
                  <c:v>31.985065999999989</c:v>
                </c:pt>
                <c:pt idx="679">
                  <c:v>32.046292000000001</c:v>
                </c:pt>
                <c:pt idx="680">
                  <c:v>32.107518000000013</c:v>
                </c:pt>
                <c:pt idx="681">
                  <c:v>32.168744000000011</c:v>
                </c:pt>
                <c:pt idx="682">
                  <c:v>32.229970000000186</c:v>
                </c:pt>
                <c:pt idx="683">
                  <c:v>32.291196000000063</c:v>
                </c:pt>
                <c:pt idx="684">
                  <c:v>32.352421999999997</c:v>
                </c:pt>
                <c:pt idx="685">
                  <c:v>32.413647999999995</c:v>
                </c:pt>
                <c:pt idx="686">
                  <c:v>32.474874999999997</c:v>
                </c:pt>
                <c:pt idx="687">
                  <c:v>32.536101000000002</c:v>
                </c:pt>
                <c:pt idx="688">
                  <c:v>32.597327</c:v>
                </c:pt>
                <c:pt idx="689">
                  <c:v>32.658553000000012</c:v>
                </c:pt>
                <c:pt idx="690">
                  <c:v>32.719779000000003</c:v>
                </c:pt>
                <c:pt idx="691">
                  <c:v>32.781005</c:v>
                </c:pt>
                <c:pt idx="692">
                  <c:v>32.842231000000005</c:v>
                </c:pt>
                <c:pt idx="693">
                  <c:v>32.903456999999996</c:v>
                </c:pt>
                <c:pt idx="694">
                  <c:v>32.964682999999994</c:v>
                </c:pt>
                <c:pt idx="695">
                  <c:v>33.025909000000013</c:v>
                </c:pt>
                <c:pt idx="696">
                  <c:v>33.087136000000001</c:v>
                </c:pt>
                <c:pt idx="697">
                  <c:v>33.148362000000013</c:v>
                </c:pt>
                <c:pt idx="698">
                  <c:v>33.209588000000011</c:v>
                </c:pt>
                <c:pt idx="699">
                  <c:v>33.270814000000001</c:v>
                </c:pt>
                <c:pt idx="700">
                  <c:v>33.332040000000006</c:v>
                </c:pt>
                <c:pt idx="701">
                  <c:v>33.393266000000004</c:v>
                </c:pt>
                <c:pt idx="702">
                  <c:v>33.454491999999995</c:v>
                </c:pt>
                <c:pt idx="703">
                  <c:v>33.515718000000113</c:v>
                </c:pt>
                <c:pt idx="704">
                  <c:v>33.576944000000005</c:v>
                </c:pt>
                <c:pt idx="705">
                  <c:v>33.638170000000194</c:v>
                </c:pt>
                <c:pt idx="706">
                  <c:v>33.699397000000012</c:v>
                </c:pt>
                <c:pt idx="707">
                  <c:v>33.760623000000002</c:v>
                </c:pt>
                <c:pt idx="708">
                  <c:v>33.821848999999993</c:v>
                </c:pt>
                <c:pt idx="709">
                  <c:v>33.883074999999998</c:v>
                </c:pt>
                <c:pt idx="710">
                  <c:v>33.944300999999996</c:v>
                </c:pt>
                <c:pt idx="711">
                  <c:v>34.005527000000001</c:v>
                </c:pt>
                <c:pt idx="712">
                  <c:v>34.066753000000013</c:v>
                </c:pt>
                <c:pt idx="713">
                  <c:v>34.127979000000003</c:v>
                </c:pt>
                <c:pt idx="714">
                  <c:v>34.189205000000001</c:v>
                </c:pt>
                <c:pt idx="715">
                  <c:v>34.250431000000006</c:v>
                </c:pt>
                <c:pt idx="716">
                  <c:v>34.311657999999994</c:v>
                </c:pt>
                <c:pt idx="717">
                  <c:v>34.372883999999999</c:v>
                </c:pt>
                <c:pt idx="718">
                  <c:v>34.434110000000011</c:v>
                </c:pt>
                <c:pt idx="719">
                  <c:v>34.495336000000187</c:v>
                </c:pt>
                <c:pt idx="720">
                  <c:v>34.556562</c:v>
                </c:pt>
                <c:pt idx="721">
                  <c:v>34.617787999999997</c:v>
                </c:pt>
                <c:pt idx="722">
                  <c:v>34.679014000000002</c:v>
                </c:pt>
                <c:pt idx="723">
                  <c:v>34.74024</c:v>
                </c:pt>
                <c:pt idx="724">
                  <c:v>34.801465999999998</c:v>
                </c:pt>
                <c:pt idx="725">
                  <c:v>34.862692000000003</c:v>
                </c:pt>
                <c:pt idx="726">
                  <c:v>34.923919000000012</c:v>
                </c:pt>
                <c:pt idx="727">
                  <c:v>34.985145000000003</c:v>
                </c:pt>
                <c:pt idx="728">
                  <c:v>35.046371000000001</c:v>
                </c:pt>
                <c:pt idx="729">
                  <c:v>35.107597000000005</c:v>
                </c:pt>
                <c:pt idx="730">
                  <c:v>35.168823000000003</c:v>
                </c:pt>
                <c:pt idx="731">
                  <c:v>35.230049000000001</c:v>
                </c:pt>
                <c:pt idx="732">
                  <c:v>35.291275000000013</c:v>
                </c:pt>
                <c:pt idx="733">
                  <c:v>35.352501000000004</c:v>
                </c:pt>
                <c:pt idx="734">
                  <c:v>35.413726999999994</c:v>
                </c:pt>
                <c:pt idx="735">
                  <c:v>35.474953000000006</c:v>
                </c:pt>
                <c:pt idx="736">
                  <c:v>35.536180000000002</c:v>
                </c:pt>
                <c:pt idx="737">
                  <c:v>35.597406000000007</c:v>
                </c:pt>
                <c:pt idx="738">
                  <c:v>35.658632000000011</c:v>
                </c:pt>
                <c:pt idx="739">
                  <c:v>35.719858000000002</c:v>
                </c:pt>
                <c:pt idx="740">
                  <c:v>35.781083999999993</c:v>
                </c:pt>
                <c:pt idx="741">
                  <c:v>35.842310000000012</c:v>
                </c:pt>
                <c:pt idx="742">
                  <c:v>35.903536000000003</c:v>
                </c:pt>
                <c:pt idx="743">
                  <c:v>35.964762</c:v>
                </c:pt>
                <c:pt idx="744">
                  <c:v>36.025988000000012</c:v>
                </c:pt>
                <c:pt idx="745">
                  <c:v>36.087213999999996</c:v>
                </c:pt>
                <c:pt idx="746">
                  <c:v>36.148441000000005</c:v>
                </c:pt>
                <c:pt idx="747">
                  <c:v>36.209666999999996</c:v>
                </c:pt>
                <c:pt idx="748">
                  <c:v>36.270893000000001</c:v>
                </c:pt>
                <c:pt idx="749">
                  <c:v>36.332119000000013</c:v>
                </c:pt>
                <c:pt idx="750">
                  <c:v>36.393345000000011</c:v>
                </c:pt>
                <c:pt idx="751">
                  <c:v>36.454570999999994</c:v>
                </c:pt>
                <c:pt idx="752">
                  <c:v>36.515797000000006</c:v>
                </c:pt>
                <c:pt idx="753">
                  <c:v>36.577023000000004</c:v>
                </c:pt>
                <c:pt idx="754">
                  <c:v>36.638249000000002</c:v>
                </c:pt>
                <c:pt idx="755">
                  <c:v>36.699475000000113</c:v>
                </c:pt>
                <c:pt idx="756">
                  <c:v>36.760702000000187</c:v>
                </c:pt>
                <c:pt idx="757">
                  <c:v>36.821928</c:v>
                </c:pt>
                <c:pt idx="758">
                  <c:v>36.883154000000005</c:v>
                </c:pt>
                <c:pt idx="759">
                  <c:v>36.944379999999995</c:v>
                </c:pt>
                <c:pt idx="760">
                  <c:v>37.005606</c:v>
                </c:pt>
                <c:pt idx="761">
                  <c:v>37.066832000000012</c:v>
                </c:pt>
                <c:pt idx="762">
                  <c:v>37.128058000000216</c:v>
                </c:pt>
                <c:pt idx="763">
                  <c:v>37.189283999999994</c:v>
                </c:pt>
                <c:pt idx="764">
                  <c:v>37.250510000000013</c:v>
                </c:pt>
                <c:pt idx="765">
                  <c:v>37.311735999999996</c:v>
                </c:pt>
                <c:pt idx="766">
                  <c:v>37.372963000000006</c:v>
                </c:pt>
                <c:pt idx="767">
                  <c:v>37.434188999999996</c:v>
                </c:pt>
                <c:pt idx="768">
                  <c:v>37.495415000000179</c:v>
                </c:pt>
                <c:pt idx="769">
                  <c:v>37.556640999999999</c:v>
                </c:pt>
                <c:pt idx="770">
                  <c:v>37.617866999999997</c:v>
                </c:pt>
                <c:pt idx="771">
                  <c:v>37.679093000000002</c:v>
                </c:pt>
                <c:pt idx="772">
                  <c:v>37.740319000000063</c:v>
                </c:pt>
                <c:pt idx="773">
                  <c:v>37.801544999999997</c:v>
                </c:pt>
                <c:pt idx="774">
                  <c:v>37.862771000000002</c:v>
                </c:pt>
                <c:pt idx="775">
                  <c:v>37.923997</c:v>
                </c:pt>
                <c:pt idx="776">
                  <c:v>37.985223999999995</c:v>
                </c:pt>
                <c:pt idx="777">
                  <c:v>38.04645</c:v>
                </c:pt>
                <c:pt idx="778">
                  <c:v>38.107676000000005</c:v>
                </c:pt>
                <c:pt idx="779">
                  <c:v>38.168902000000216</c:v>
                </c:pt>
                <c:pt idx="780">
                  <c:v>38.230128000000164</c:v>
                </c:pt>
                <c:pt idx="781">
                  <c:v>38.291354000000013</c:v>
                </c:pt>
                <c:pt idx="782">
                  <c:v>38.352579999999996</c:v>
                </c:pt>
                <c:pt idx="783">
                  <c:v>38.413805999999994</c:v>
                </c:pt>
                <c:pt idx="784">
                  <c:v>38.475032000000013</c:v>
                </c:pt>
                <c:pt idx="785">
                  <c:v>38.536258000000011</c:v>
                </c:pt>
                <c:pt idx="786">
                  <c:v>38.597484999999999</c:v>
                </c:pt>
                <c:pt idx="787">
                  <c:v>38.658711000000011</c:v>
                </c:pt>
                <c:pt idx="788">
                  <c:v>38.719937000000002</c:v>
                </c:pt>
                <c:pt idx="789">
                  <c:v>38.781163000000006</c:v>
                </c:pt>
                <c:pt idx="790">
                  <c:v>38.842389000000004</c:v>
                </c:pt>
                <c:pt idx="791">
                  <c:v>38.903615000000002</c:v>
                </c:pt>
                <c:pt idx="792">
                  <c:v>38.964840999999993</c:v>
                </c:pt>
                <c:pt idx="793">
                  <c:v>39.026067000000005</c:v>
                </c:pt>
                <c:pt idx="794">
                  <c:v>39.087292999999995</c:v>
                </c:pt>
                <c:pt idx="795">
                  <c:v>39.148519000000164</c:v>
                </c:pt>
                <c:pt idx="796">
                  <c:v>39.209746000000003</c:v>
                </c:pt>
                <c:pt idx="797">
                  <c:v>39.270972000000164</c:v>
                </c:pt>
                <c:pt idx="798">
                  <c:v>39.332198000000012</c:v>
                </c:pt>
                <c:pt idx="799">
                  <c:v>39.393423999999996</c:v>
                </c:pt>
                <c:pt idx="800">
                  <c:v>39.454649999999994</c:v>
                </c:pt>
              </c:numCache>
            </c:numRef>
          </c:xVal>
          <c:yVal>
            <c:numRef>
              <c:f>Sheet1!$L$2:$L$802</c:f>
              <c:numCache>
                <c:formatCode>General</c:formatCode>
                <c:ptCount val="8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0.18128500000000067</c:v>
                </c:pt>
                <c:pt idx="13">
                  <c:v>0.26722400000000002</c:v>
                </c:pt>
                <c:pt idx="14">
                  <c:v>0.35291200000000139</c:v>
                </c:pt>
                <c:pt idx="15">
                  <c:v>0.43400800000000145</c:v>
                </c:pt>
                <c:pt idx="16">
                  <c:v>0.562334</c:v>
                </c:pt>
                <c:pt idx="17">
                  <c:v>0.5473879999999971</c:v>
                </c:pt>
                <c:pt idx="18">
                  <c:v>0.44315200000000032</c:v>
                </c:pt>
                <c:pt idx="19">
                  <c:v>0.71986300000000003</c:v>
                </c:pt>
                <c:pt idx="20">
                  <c:v>0.68662500000000393</c:v>
                </c:pt>
                <c:pt idx="21">
                  <c:v>0.72315200000000002</c:v>
                </c:pt>
                <c:pt idx="22">
                  <c:v>0.81510700000000003</c:v>
                </c:pt>
                <c:pt idx="23">
                  <c:v>0.89483700000000066</c:v>
                </c:pt>
                <c:pt idx="24">
                  <c:v>1.025415</c:v>
                </c:pt>
                <c:pt idx="25">
                  <c:v>1.1877009999999999</c:v>
                </c:pt>
                <c:pt idx="26">
                  <c:v>1.356333</c:v>
                </c:pt>
                <c:pt idx="27">
                  <c:v>1.3345170000000051</c:v>
                </c:pt>
                <c:pt idx="28">
                  <c:v>1.09728</c:v>
                </c:pt>
                <c:pt idx="29">
                  <c:v>1.0557349999999937</c:v>
                </c:pt>
                <c:pt idx="30">
                  <c:v>1.3020799999999999</c:v>
                </c:pt>
                <c:pt idx="31">
                  <c:v>1.725759999999996</c:v>
                </c:pt>
                <c:pt idx="32">
                  <c:v>1.7001060000000001</c:v>
                </c:pt>
                <c:pt idx="33">
                  <c:v>1.8318589999999999</c:v>
                </c:pt>
                <c:pt idx="34">
                  <c:v>2.0692200000000001</c:v>
                </c:pt>
                <c:pt idx="35">
                  <c:v>2.2845340000000189</c:v>
                </c:pt>
                <c:pt idx="36">
                  <c:v>2.0801460000000001</c:v>
                </c:pt>
                <c:pt idx="37">
                  <c:v>2.7239650000000002</c:v>
                </c:pt>
                <c:pt idx="38">
                  <c:v>1.8067549999999999</c:v>
                </c:pt>
                <c:pt idx="39">
                  <c:v>2.0550009999999967</c:v>
                </c:pt>
                <c:pt idx="40">
                  <c:v>1.3759789999999998</c:v>
                </c:pt>
                <c:pt idx="41">
                  <c:v>1.8891999999999998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0.40618400000000032</c:v>
                </c:pt>
                <c:pt idx="82">
                  <c:v>1.6880320000000055</c:v>
                </c:pt>
                <c:pt idx="83">
                  <c:v>1.1288609999999999</c:v>
                </c:pt>
                <c:pt idx="84">
                  <c:v>2.3285960000000001</c:v>
                </c:pt>
                <c:pt idx="85">
                  <c:v>5.3781090000000003</c:v>
                </c:pt>
                <c:pt idx="86">
                  <c:v>4.5232470000000013</c:v>
                </c:pt>
                <c:pt idx="87">
                  <c:v>3.0520309999999977</c:v>
                </c:pt>
                <c:pt idx="88">
                  <c:v>5.2642329999999955</c:v>
                </c:pt>
                <c:pt idx="89">
                  <c:v>4.580133</c:v>
                </c:pt>
                <c:pt idx="90">
                  <c:v>6.0481149999999753</c:v>
                </c:pt>
                <c:pt idx="91">
                  <c:v>2.9296589999999854</c:v>
                </c:pt>
                <c:pt idx="92">
                  <c:v>3.0646700000000004</c:v>
                </c:pt>
                <c:pt idx="93">
                  <c:v>2.8937210000000002</c:v>
                </c:pt>
                <c:pt idx="94">
                  <c:v>2.6516949999999997</c:v>
                </c:pt>
                <c:pt idx="95">
                  <c:v>1.6584070000000051</c:v>
                </c:pt>
                <c:pt idx="96">
                  <c:v>1.8567270000000002</c:v>
                </c:pt>
                <c:pt idx="97">
                  <c:v>2.2361779999999998</c:v>
                </c:pt>
                <c:pt idx="98">
                  <c:v>2.4005390000000002</c:v>
                </c:pt>
                <c:pt idx="99">
                  <c:v>1.8129769999999998</c:v>
                </c:pt>
                <c:pt idx="100">
                  <c:v>1.0292729999999999</c:v>
                </c:pt>
                <c:pt idx="101">
                  <c:v>1.1707850000000051</c:v>
                </c:pt>
                <c:pt idx="102">
                  <c:v>2.6948689999999895</c:v>
                </c:pt>
                <c:pt idx="103">
                  <c:v>2.846994</c:v>
                </c:pt>
                <c:pt idx="104">
                  <c:v>1.4523739999999998</c:v>
                </c:pt>
                <c:pt idx="105">
                  <c:v>2.8367409999999844</c:v>
                </c:pt>
                <c:pt idx="106">
                  <c:v>2.7696540000000001</c:v>
                </c:pt>
                <c:pt idx="107">
                  <c:v>1.852376</c:v>
                </c:pt>
                <c:pt idx="108">
                  <c:v>2.1759919999999999</c:v>
                </c:pt>
                <c:pt idx="109">
                  <c:v>2.0725999999999987</c:v>
                </c:pt>
                <c:pt idx="110">
                  <c:v>1.9690199999999998</c:v>
                </c:pt>
                <c:pt idx="111">
                  <c:v>1.812144</c:v>
                </c:pt>
                <c:pt idx="112">
                  <c:v>1.8052489999999999</c:v>
                </c:pt>
                <c:pt idx="113">
                  <c:v>3.791817</c:v>
                </c:pt>
                <c:pt idx="114">
                  <c:v>2.1477940000000153</c:v>
                </c:pt>
                <c:pt idx="115">
                  <c:v>1.9947729999999999</c:v>
                </c:pt>
                <c:pt idx="116">
                  <c:v>2.804783</c:v>
                </c:pt>
                <c:pt idx="117">
                  <c:v>3.1915679999999997</c:v>
                </c:pt>
                <c:pt idx="118">
                  <c:v>2.5521070000000003</c:v>
                </c:pt>
                <c:pt idx="119">
                  <c:v>3.0440760000000004</c:v>
                </c:pt>
                <c:pt idx="120">
                  <c:v>2.27665399999999</c:v>
                </c:pt>
                <c:pt idx="121">
                  <c:v>2.5489280000000001</c:v>
                </c:pt>
                <c:pt idx="122">
                  <c:v>2.5965829999999968</c:v>
                </c:pt>
                <c:pt idx="123">
                  <c:v>2.7070289999999999</c:v>
                </c:pt>
                <c:pt idx="124">
                  <c:v>2.2231920000000116</c:v>
                </c:pt>
                <c:pt idx="125">
                  <c:v>2.8331029999999977</c:v>
                </c:pt>
                <c:pt idx="126">
                  <c:v>3.8512019999999967</c:v>
                </c:pt>
                <c:pt idx="127">
                  <c:v>3.0508549999999977</c:v>
                </c:pt>
                <c:pt idx="128">
                  <c:v>4.0044260000000005</c:v>
                </c:pt>
                <c:pt idx="129">
                  <c:v>2.9266169999999967</c:v>
                </c:pt>
                <c:pt idx="130">
                  <c:v>3.7589380000000001</c:v>
                </c:pt>
                <c:pt idx="131">
                  <c:v>3.2433480000000001</c:v>
                </c:pt>
                <c:pt idx="132">
                  <c:v>3.5713179999999998</c:v>
                </c:pt>
                <c:pt idx="133">
                  <c:v>3.8405960000000001</c:v>
                </c:pt>
                <c:pt idx="134">
                  <c:v>3.5378489999999863</c:v>
                </c:pt>
                <c:pt idx="135">
                  <c:v>3.9808579999999987</c:v>
                </c:pt>
                <c:pt idx="136">
                  <c:v>2.7617210000000116</c:v>
                </c:pt>
                <c:pt idx="137">
                  <c:v>3.3285979999999999</c:v>
                </c:pt>
                <c:pt idx="138">
                  <c:v>2.6101010000000002</c:v>
                </c:pt>
                <c:pt idx="139">
                  <c:v>2.8150999999999899</c:v>
                </c:pt>
                <c:pt idx="140">
                  <c:v>2.5570820000000003</c:v>
                </c:pt>
                <c:pt idx="141">
                  <c:v>2.3461639999999977</c:v>
                </c:pt>
                <c:pt idx="142">
                  <c:v>1.8316009999999998</c:v>
                </c:pt>
                <c:pt idx="143">
                  <c:v>1.4713589999999999</c:v>
                </c:pt>
                <c:pt idx="144">
                  <c:v>1.3076729999999999</c:v>
                </c:pt>
                <c:pt idx="145">
                  <c:v>1.1251499999999999</c:v>
                </c:pt>
                <c:pt idx="146">
                  <c:v>0.81828800000000002</c:v>
                </c:pt>
                <c:pt idx="147">
                  <c:v>0.77031399999999894</c:v>
                </c:pt>
                <c:pt idx="148">
                  <c:v>0.73364500000000499</c:v>
                </c:pt>
                <c:pt idx="149">
                  <c:v>0.56651399999999663</c:v>
                </c:pt>
                <c:pt idx="150">
                  <c:v>0.48515600000000031</c:v>
                </c:pt>
                <c:pt idx="151">
                  <c:v>0.39514900000000008</c:v>
                </c:pt>
                <c:pt idx="152">
                  <c:v>0.25015200000000004</c:v>
                </c:pt>
                <c:pt idx="153">
                  <c:v>0.11501100000000007</c:v>
                </c:pt>
                <c:pt idx="154">
                  <c:v>8.6955000000000268E-2</c:v>
                </c:pt>
                <c:pt idx="155">
                  <c:v>4.2770000000000093E-2</c:v>
                </c:pt>
                <c:pt idx="156">
                  <c:v>2.8100000000000022E-3</c:v>
                </c:pt>
                <c:pt idx="157">
                  <c:v>3.2379000000000067E-2</c:v>
                </c:pt>
                <c:pt idx="158">
                  <c:v>5.6177000000000012E-2</c:v>
                </c:pt>
                <c:pt idx="159">
                  <c:v>0.12423200000000051</c:v>
                </c:pt>
                <c:pt idx="160">
                  <c:v>0.29211400000000032</c:v>
                </c:pt>
                <c:pt idx="161">
                  <c:v>0.29486600000000163</c:v>
                </c:pt>
                <c:pt idx="162">
                  <c:v>0.32356800000000163</c:v>
                </c:pt>
                <c:pt idx="163">
                  <c:v>0.45035100000000006</c:v>
                </c:pt>
                <c:pt idx="164">
                  <c:v>0.62999500000000452</c:v>
                </c:pt>
                <c:pt idx="165">
                  <c:v>0.77327900000000283</c:v>
                </c:pt>
                <c:pt idx="166">
                  <c:v>3.4962719999999967</c:v>
                </c:pt>
                <c:pt idx="167">
                  <c:v>3.0904019999999988</c:v>
                </c:pt>
                <c:pt idx="168">
                  <c:v>2.4700699999999967</c:v>
                </c:pt>
                <c:pt idx="169">
                  <c:v>3.8220139999999967</c:v>
                </c:pt>
                <c:pt idx="170">
                  <c:v>2.8678519999999987</c:v>
                </c:pt>
                <c:pt idx="171">
                  <c:v>1.8820209999999999</c:v>
                </c:pt>
                <c:pt idx="172">
                  <c:v>2.0891210000000116</c:v>
                </c:pt>
                <c:pt idx="173">
                  <c:v>2.2546189999999977</c:v>
                </c:pt>
                <c:pt idx="174">
                  <c:v>2.569118</c:v>
                </c:pt>
                <c:pt idx="175">
                  <c:v>2.5306639999999967</c:v>
                </c:pt>
                <c:pt idx="176">
                  <c:v>3.3172819999999987</c:v>
                </c:pt>
                <c:pt idx="177">
                  <c:v>1.8624259999999997</c:v>
                </c:pt>
                <c:pt idx="178">
                  <c:v>2.2899840000000116</c:v>
                </c:pt>
                <c:pt idx="179">
                  <c:v>2.9881010000000012</c:v>
                </c:pt>
                <c:pt idx="180">
                  <c:v>1.7406490000000001</c:v>
                </c:pt>
                <c:pt idx="181">
                  <c:v>1.6857289999999998</c:v>
                </c:pt>
                <c:pt idx="182">
                  <c:v>3.718798</c:v>
                </c:pt>
                <c:pt idx="183">
                  <c:v>1.8641299999999998</c:v>
                </c:pt>
                <c:pt idx="184">
                  <c:v>2.7531729999999999</c:v>
                </c:pt>
                <c:pt idx="185">
                  <c:v>3.630817</c:v>
                </c:pt>
                <c:pt idx="186">
                  <c:v>1.7403690000000001</c:v>
                </c:pt>
                <c:pt idx="187">
                  <c:v>2.7941210000000116</c:v>
                </c:pt>
                <c:pt idx="188">
                  <c:v>3.8267740000000003</c:v>
                </c:pt>
                <c:pt idx="189">
                  <c:v>2.3593999999999977</c:v>
                </c:pt>
                <c:pt idx="190">
                  <c:v>3.9337910000000011</c:v>
                </c:pt>
                <c:pt idx="191">
                  <c:v>2.5626149999999988</c:v>
                </c:pt>
                <c:pt idx="192">
                  <c:v>2.8824019999999977</c:v>
                </c:pt>
                <c:pt idx="193">
                  <c:v>3.278988</c:v>
                </c:pt>
                <c:pt idx="194">
                  <c:v>3.1950959999999977</c:v>
                </c:pt>
                <c:pt idx="195">
                  <c:v>3.5680259999999997</c:v>
                </c:pt>
                <c:pt idx="196">
                  <c:v>3.1405210000000126</c:v>
                </c:pt>
                <c:pt idx="197">
                  <c:v>2.6403479999999999</c:v>
                </c:pt>
                <c:pt idx="198">
                  <c:v>3.1183409999999987</c:v>
                </c:pt>
                <c:pt idx="199">
                  <c:v>2.3097410000000003</c:v>
                </c:pt>
                <c:pt idx="200">
                  <c:v>3.2668419999999987</c:v>
                </c:pt>
                <c:pt idx="201">
                  <c:v>2.7761439999999977</c:v>
                </c:pt>
                <c:pt idx="202">
                  <c:v>1.7843570000000062</c:v>
                </c:pt>
                <c:pt idx="203">
                  <c:v>1.7947380000000013</c:v>
                </c:pt>
                <c:pt idx="204">
                  <c:v>2.2187579999999998</c:v>
                </c:pt>
                <c:pt idx="205">
                  <c:v>3.4248889999999967</c:v>
                </c:pt>
                <c:pt idx="206">
                  <c:v>2.5708729999999895</c:v>
                </c:pt>
                <c:pt idx="207">
                  <c:v>2.6605270000000116</c:v>
                </c:pt>
                <c:pt idx="208">
                  <c:v>2.9506389999999967</c:v>
                </c:pt>
                <c:pt idx="209">
                  <c:v>3.02969</c:v>
                </c:pt>
                <c:pt idx="210">
                  <c:v>2.1050719999999998</c:v>
                </c:pt>
                <c:pt idx="211">
                  <c:v>3.7537229999999999</c:v>
                </c:pt>
                <c:pt idx="212">
                  <c:v>1.5637019999999948</c:v>
                </c:pt>
                <c:pt idx="213">
                  <c:v>2.1449330000000102</c:v>
                </c:pt>
                <c:pt idx="214">
                  <c:v>2.1300889999999977</c:v>
                </c:pt>
                <c:pt idx="215">
                  <c:v>2.3651660000000003</c:v>
                </c:pt>
                <c:pt idx="216">
                  <c:v>2.449557</c:v>
                </c:pt>
                <c:pt idx="217">
                  <c:v>3.2516499999999899</c:v>
                </c:pt>
                <c:pt idx="218">
                  <c:v>2.2823129999999998</c:v>
                </c:pt>
                <c:pt idx="219">
                  <c:v>2.3781399999999997</c:v>
                </c:pt>
                <c:pt idx="220">
                  <c:v>2.1437569999999999</c:v>
                </c:pt>
                <c:pt idx="221">
                  <c:v>2.9053200000000001</c:v>
                </c:pt>
                <c:pt idx="222">
                  <c:v>2.0896489999999863</c:v>
                </c:pt>
                <c:pt idx="223">
                  <c:v>3.2841780000000012</c:v>
                </c:pt>
                <c:pt idx="224">
                  <c:v>1.9354689999999988</c:v>
                </c:pt>
                <c:pt idx="225">
                  <c:v>2.7630780000000001</c:v>
                </c:pt>
                <c:pt idx="226">
                  <c:v>4.1654639999999965</c:v>
                </c:pt>
                <c:pt idx="227">
                  <c:v>1.8859619999999946</c:v>
                </c:pt>
                <c:pt idx="228">
                  <c:v>2.2371070000000102</c:v>
                </c:pt>
                <c:pt idx="229">
                  <c:v>2.0229079999999997</c:v>
                </c:pt>
                <c:pt idx="230">
                  <c:v>2.5447120000000001</c:v>
                </c:pt>
                <c:pt idx="231">
                  <c:v>2.598484</c:v>
                </c:pt>
                <c:pt idx="232">
                  <c:v>2.0586979999999997</c:v>
                </c:pt>
                <c:pt idx="233">
                  <c:v>3.2257599999999997</c:v>
                </c:pt>
                <c:pt idx="234">
                  <c:v>2.6239400000000002</c:v>
                </c:pt>
                <c:pt idx="235">
                  <c:v>2.8552799999999872</c:v>
                </c:pt>
                <c:pt idx="236">
                  <c:v>3.1394419999999967</c:v>
                </c:pt>
                <c:pt idx="237">
                  <c:v>2.5125059999999872</c:v>
                </c:pt>
                <c:pt idx="238">
                  <c:v>3.3204919999999998</c:v>
                </c:pt>
                <c:pt idx="239">
                  <c:v>2.6433580000000001</c:v>
                </c:pt>
                <c:pt idx="240">
                  <c:v>2.3976779999999978</c:v>
                </c:pt>
                <c:pt idx="241">
                  <c:v>3.4935320000000001</c:v>
                </c:pt>
                <c:pt idx="242">
                  <c:v>3.09592</c:v>
                </c:pt>
                <c:pt idx="243">
                  <c:v>3.1528399999999968</c:v>
                </c:pt>
                <c:pt idx="244">
                  <c:v>3.839865999999978</c:v>
                </c:pt>
                <c:pt idx="245">
                  <c:v>2.5881409999999998</c:v>
                </c:pt>
                <c:pt idx="246">
                  <c:v>3.2803890000000115</c:v>
                </c:pt>
                <c:pt idx="247">
                  <c:v>3.2155869999999998</c:v>
                </c:pt>
                <c:pt idx="248">
                  <c:v>3.7860449999999997</c:v>
                </c:pt>
                <c:pt idx="249">
                  <c:v>2.7281980000000012</c:v>
                </c:pt>
                <c:pt idx="250">
                  <c:v>2.4409739999999998</c:v>
                </c:pt>
                <c:pt idx="251">
                  <c:v>2.8134729999999872</c:v>
                </c:pt>
                <c:pt idx="252">
                  <c:v>3.4766349999999977</c:v>
                </c:pt>
                <c:pt idx="253">
                  <c:v>2.8844179999999997</c:v>
                </c:pt>
                <c:pt idx="254">
                  <c:v>3.9958039999999881</c:v>
                </c:pt>
                <c:pt idx="255">
                  <c:v>2.91921399999999</c:v>
                </c:pt>
                <c:pt idx="256">
                  <c:v>2.5304659999999872</c:v>
                </c:pt>
                <c:pt idx="257">
                  <c:v>3.2800799999999999</c:v>
                </c:pt>
                <c:pt idx="258">
                  <c:v>3.6308049999999987</c:v>
                </c:pt>
                <c:pt idx="259">
                  <c:v>3.2678959999999999</c:v>
                </c:pt>
                <c:pt idx="260">
                  <c:v>3.7186649999999997</c:v>
                </c:pt>
                <c:pt idx="261">
                  <c:v>3.2627370000000115</c:v>
                </c:pt>
                <c:pt idx="262">
                  <c:v>3.8035709999999998</c:v>
                </c:pt>
                <c:pt idx="263">
                  <c:v>3.5472459999999977</c:v>
                </c:pt>
                <c:pt idx="264">
                  <c:v>3.4102399999999977</c:v>
                </c:pt>
                <c:pt idx="265">
                  <c:v>3.363909</c:v>
                </c:pt>
                <c:pt idx="266">
                  <c:v>2.7170400000000003</c:v>
                </c:pt>
                <c:pt idx="267">
                  <c:v>3.6212860000000004</c:v>
                </c:pt>
                <c:pt idx="268">
                  <c:v>3.3685079999999998</c:v>
                </c:pt>
                <c:pt idx="269">
                  <c:v>3.5681500000000002</c:v>
                </c:pt>
                <c:pt idx="270">
                  <c:v>3.7667440000000001</c:v>
                </c:pt>
                <c:pt idx="271">
                  <c:v>3.3542849999999977</c:v>
                </c:pt>
                <c:pt idx="272">
                  <c:v>3.8371009999999997</c:v>
                </c:pt>
                <c:pt idx="273">
                  <c:v>3.264797000000013</c:v>
                </c:pt>
                <c:pt idx="274">
                  <c:v>3.3416609999999967</c:v>
                </c:pt>
                <c:pt idx="275">
                  <c:v>4.9939249999999955</c:v>
                </c:pt>
                <c:pt idx="276">
                  <c:v>2.8513499999999872</c:v>
                </c:pt>
                <c:pt idx="277">
                  <c:v>4.1751330000000006</c:v>
                </c:pt>
                <c:pt idx="278">
                  <c:v>3.5487409999999997</c:v>
                </c:pt>
                <c:pt idx="279">
                  <c:v>3.9921679999999977</c:v>
                </c:pt>
                <c:pt idx="280">
                  <c:v>3.6117529999999967</c:v>
                </c:pt>
                <c:pt idx="281">
                  <c:v>4.2719589999999998</c:v>
                </c:pt>
                <c:pt idx="282">
                  <c:v>4.3083499999999999</c:v>
                </c:pt>
                <c:pt idx="283">
                  <c:v>3.8332679999999977</c:v>
                </c:pt>
                <c:pt idx="284">
                  <c:v>3.9405479999999997</c:v>
                </c:pt>
                <c:pt idx="285">
                  <c:v>4.4902040000000003</c:v>
                </c:pt>
                <c:pt idx="286">
                  <c:v>3.0595019999999997</c:v>
                </c:pt>
                <c:pt idx="287">
                  <c:v>3.1877509999999996</c:v>
                </c:pt>
                <c:pt idx="288">
                  <c:v>4.3991739999999995</c:v>
                </c:pt>
                <c:pt idx="289">
                  <c:v>4.0192100000000002</c:v>
                </c:pt>
                <c:pt idx="290">
                  <c:v>3.2953310000000116</c:v>
                </c:pt>
                <c:pt idx="291">
                  <c:v>3.6515749999999998</c:v>
                </c:pt>
                <c:pt idx="292">
                  <c:v>4.0879329999999845</c:v>
                </c:pt>
                <c:pt idx="293">
                  <c:v>3.7743140000000106</c:v>
                </c:pt>
                <c:pt idx="294">
                  <c:v>5.8322909999999997</c:v>
                </c:pt>
                <c:pt idx="295">
                  <c:v>3.7471370000000208</c:v>
                </c:pt>
                <c:pt idx="296">
                  <c:v>3.8103669999999967</c:v>
                </c:pt>
                <c:pt idx="297">
                  <c:v>4.2046890000000001</c:v>
                </c:pt>
                <c:pt idx="298">
                  <c:v>5.2311410000000134</c:v>
                </c:pt>
                <c:pt idx="299">
                  <c:v>4.1043979999999856</c:v>
                </c:pt>
                <c:pt idx="300">
                  <c:v>4.006189</c:v>
                </c:pt>
                <c:pt idx="301">
                  <c:v>3.739376</c:v>
                </c:pt>
                <c:pt idx="302">
                  <c:v>3.5301960000000001</c:v>
                </c:pt>
                <c:pt idx="303">
                  <c:v>4.372236</c:v>
                </c:pt>
                <c:pt idx="304">
                  <c:v>4.2549909999999791</c:v>
                </c:pt>
                <c:pt idx="305">
                  <c:v>4.4961149999999845</c:v>
                </c:pt>
                <c:pt idx="306">
                  <c:v>3.5082409999999977</c:v>
                </c:pt>
                <c:pt idx="307">
                  <c:v>3.7942980000000004</c:v>
                </c:pt>
                <c:pt idx="308">
                  <c:v>3.9775830000000001</c:v>
                </c:pt>
                <c:pt idx="309">
                  <c:v>4.0291290000000002</c:v>
                </c:pt>
                <c:pt idx="310">
                  <c:v>4.0244729999999791</c:v>
                </c:pt>
                <c:pt idx="311">
                  <c:v>3.407578</c:v>
                </c:pt>
                <c:pt idx="312">
                  <c:v>4.4500580000000003</c:v>
                </c:pt>
                <c:pt idx="313">
                  <c:v>2.8745210000000001</c:v>
                </c:pt>
                <c:pt idx="314">
                  <c:v>2.5244140000000002</c:v>
                </c:pt>
                <c:pt idx="315">
                  <c:v>2.7539409999999998</c:v>
                </c:pt>
                <c:pt idx="316">
                  <c:v>5.1203459999999845</c:v>
                </c:pt>
                <c:pt idx="317">
                  <c:v>4.839906</c:v>
                </c:pt>
                <c:pt idx="318">
                  <c:v>4.7310889999999999</c:v>
                </c:pt>
                <c:pt idx="319">
                  <c:v>4.7087599999999998</c:v>
                </c:pt>
                <c:pt idx="320">
                  <c:v>3.4940079999999987</c:v>
                </c:pt>
                <c:pt idx="321">
                  <c:v>3.2546399999999998</c:v>
                </c:pt>
                <c:pt idx="322">
                  <c:v>4.0236390000000002</c:v>
                </c:pt>
                <c:pt idx="323">
                  <c:v>4.2597370000000003</c:v>
                </c:pt>
                <c:pt idx="324">
                  <c:v>3.4687779999999995</c:v>
                </c:pt>
                <c:pt idx="325">
                  <c:v>3.0591499999999967</c:v>
                </c:pt>
                <c:pt idx="326">
                  <c:v>3.5537109999999998</c:v>
                </c:pt>
                <c:pt idx="327">
                  <c:v>2.761053</c:v>
                </c:pt>
                <c:pt idx="328">
                  <c:v>3.1038859999999997</c:v>
                </c:pt>
                <c:pt idx="329">
                  <c:v>4.9574189999999945</c:v>
                </c:pt>
                <c:pt idx="330">
                  <c:v>3.2722279999999997</c:v>
                </c:pt>
                <c:pt idx="331">
                  <c:v>3.4235220000000002</c:v>
                </c:pt>
                <c:pt idx="332">
                  <c:v>3.3153599999999872</c:v>
                </c:pt>
                <c:pt idx="333">
                  <c:v>4.1996980000000024</c:v>
                </c:pt>
                <c:pt idx="334">
                  <c:v>3.8141869999999987</c:v>
                </c:pt>
                <c:pt idx="335">
                  <c:v>4.4154080000000002</c:v>
                </c:pt>
                <c:pt idx="336">
                  <c:v>3.1896789999999977</c:v>
                </c:pt>
                <c:pt idx="337">
                  <c:v>3.865084</c:v>
                </c:pt>
                <c:pt idx="338">
                  <c:v>3.6478619999999999</c:v>
                </c:pt>
                <c:pt idx="339">
                  <c:v>3.6966009999999967</c:v>
                </c:pt>
                <c:pt idx="340">
                  <c:v>2.7056429999999967</c:v>
                </c:pt>
                <c:pt idx="341">
                  <c:v>1.3372789999999999</c:v>
                </c:pt>
                <c:pt idx="342">
                  <c:v>2.5042689999999967</c:v>
                </c:pt>
                <c:pt idx="343">
                  <c:v>3.297272</c:v>
                </c:pt>
                <c:pt idx="344">
                  <c:v>3.5548849999999987</c:v>
                </c:pt>
                <c:pt idx="345">
                  <c:v>3.7639970000000189</c:v>
                </c:pt>
                <c:pt idx="346">
                  <c:v>3.1283770000000102</c:v>
                </c:pt>
                <c:pt idx="347">
                  <c:v>3.9135749999999998</c:v>
                </c:pt>
                <c:pt idx="348">
                  <c:v>3.3847170000000002</c:v>
                </c:pt>
                <c:pt idx="349">
                  <c:v>3.1091240000000115</c:v>
                </c:pt>
                <c:pt idx="350">
                  <c:v>2.3133159999999977</c:v>
                </c:pt>
                <c:pt idx="351">
                  <c:v>2.304036</c:v>
                </c:pt>
                <c:pt idx="352">
                  <c:v>3.5001509999999998</c:v>
                </c:pt>
                <c:pt idx="353">
                  <c:v>2.8013579999999987</c:v>
                </c:pt>
                <c:pt idx="354">
                  <c:v>3.1053090000000001</c:v>
                </c:pt>
                <c:pt idx="355">
                  <c:v>2.6673659999999999</c:v>
                </c:pt>
                <c:pt idx="356">
                  <c:v>2.7447340000000198</c:v>
                </c:pt>
                <c:pt idx="357">
                  <c:v>3.9063079999999997</c:v>
                </c:pt>
                <c:pt idx="358">
                  <c:v>2.3146569999999844</c:v>
                </c:pt>
                <c:pt idx="359">
                  <c:v>2.4458839999999977</c:v>
                </c:pt>
                <c:pt idx="360">
                  <c:v>2.6514649999999977</c:v>
                </c:pt>
                <c:pt idx="361">
                  <c:v>2.7874970000000134</c:v>
                </c:pt>
                <c:pt idx="362">
                  <c:v>2.3108539999999844</c:v>
                </c:pt>
                <c:pt idx="363">
                  <c:v>3.645105</c:v>
                </c:pt>
                <c:pt idx="364">
                  <c:v>3.1561900000000001</c:v>
                </c:pt>
                <c:pt idx="365">
                  <c:v>2.989735</c:v>
                </c:pt>
                <c:pt idx="366">
                  <c:v>3.4537059999999977</c:v>
                </c:pt>
                <c:pt idx="367">
                  <c:v>2.8198269999999872</c:v>
                </c:pt>
                <c:pt idx="368">
                  <c:v>3.5630869999999999</c:v>
                </c:pt>
                <c:pt idx="369">
                  <c:v>3.9893890000000001</c:v>
                </c:pt>
                <c:pt idx="370">
                  <c:v>2.9550729999999872</c:v>
                </c:pt>
                <c:pt idx="371">
                  <c:v>3.0428359999999977</c:v>
                </c:pt>
                <c:pt idx="372">
                  <c:v>3.3643749999999999</c:v>
                </c:pt>
                <c:pt idx="373">
                  <c:v>2.7602690000000001</c:v>
                </c:pt>
                <c:pt idx="374">
                  <c:v>3.5573110000000012</c:v>
                </c:pt>
                <c:pt idx="375">
                  <c:v>2.521776</c:v>
                </c:pt>
                <c:pt idx="376">
                  <c:v>2.190086</c:v>
                </c:pt>
                <c:pt idx="377">
                  <c:v>3.1863090000000001</c:v>
                </c:pt>
                <c:pt idx="378">
                  <c:v>4.6583769999999856</c:v>
                </c:pt>
                <c:pt idx="379">
                  <c:v>2.7775800000000106</c:v>
                </c:pt>
                <c:pt idx="380">
                  <c:v>2.1691799999999999</c:v>
                </c:pt>
                <c:pt idx="381">
                  <c:v>3.9431870000000115</c:v>
                </c:pt>
                <c:pt idx="382">
                  <c:v>3.2546579999999987</c:v>
                </c:pt>
                <c:pt idx="383">
                  <c:v>3.6394770000000003</c:v>
                </c:pt>
                <c:pt idx="384">
                  <c:v>3.2604259999999998</c:v>
                </c:pt>
                <c:pt idx="385">
                  <c:v>3.1466210000000001</c:v>
                </c:pt>
                <c:pt idx="386">
                  <c:v>2.4726719999999967</c:v>
                </c:pt>
                <c:pt idx="387">
                  <c:v>2.6884009999999998</c:v>
                </c:pt>
                <c:pt idx="388">
                  <c:v>2.5611160000000002</c:v>
                </c:pt>
                <c:pt idx="389">
                  <c:v>2.5237239999999996</c:v>
                </c:pt>
                <c:pt idx="390">
                  <c:v>2.2018610000000001</c:v>
                </c:pt>
                <c:pt idx="391">
                  <c:v>1.8361780000000001</c:v>
                </c:pt>
                <c:pt idx="392">
                  <c:v>2.4916429999999798</c:v>
                </c:pt>
                <c:pt idx="393">
                  <c:v>2.0442390000000001</c:v>
                </c:pt>
                <c:pt idx="394">
                  <c:v>2.2531450000000004</c:v>
                </c:pt>
                <c:pt idx="395">
                  <c:v>2.5932589999999967</c:v>
                </c:pt>
                <c:pt idx="396">
                  <c:v>1.9293229999999988</c:v>
                </c:pt>
                <c:pt idx="397">
                  <c:v>2.136695999999989</c:v>
                </c:pt>
                <c:pt idx="398">
                  <c:v>3.2843670000000116</c:v>
                </c:pt>
                <c:pt idx="399">
                  <c:v>3.2273040000000139</c:v>
                </c:pt>
                <c:pt idx="400">
                  <c:v>1.2738439999999998</c:v>
                </c:pt>
                <c:pt idx="401">
                  <c:v>0.77248399999999895</c:v>
                </c:pt>
                <c:pt idx="402">
                  <c:v>0.67104800000000475</c:v>
                </c:pt>
                <c:pt idx="403">
                  <c:v>1.4040639999999998</c:v>
                </c:pt>
                <c:pt idx="404">
                  <c:v>3.1066710000000004</c:v>
                </c:pt>
                <c:pt idx="405">
                  <c:v>2.0862589999999872</c:v>
                </c:pt>
                <c:pt idx="406">
                  <c:v>1.036762</c:v>
                </c:pt>
                <c:pt idx="407">
                  <c:v>0.84804400000000291</c:v>
                </c:pt>
                <c:pt idx="408">
                  <c:v>0.58605599999999969</c:v>
                </c:pt>
                <c:pt idx="409">
                  <c:v>0.40686500000000031</c:v>
                </c:pt>
                <c:pt idx="410">
                  <c:v>0.34177200000000046</c:v>
                </c:pt>
                <c:pt idx="411">
                  <c:v>0.280113</c:v>
                </c:pt>
                <c:pt idx="412">
                  <c:v>0.27252700000000007</c:v>
                </c:pt>
                <c:pt idx="413">
                  <c:v>0.31144600000000128</c:v>
                </c:pt>
                <c:pt idx="414">
                  <c:v>0.48908300000000032</c:v>
                </c:pt>
                <c:pt idx="415">
                  <c:v>0.62546000000000002</c:v>
                </c:pt>
                <c:pt idx="416">
                  <c:v>0.55483300000000002</c:v>
                </c:pt>
                <c:pt idx="417">
                  <c:v>1.83087</c:v>
                </c:pt>
                <c:pt idx="418">
                  <c:v>2.6294810000000002</c:v>
                </c:pt>
                <c:pt idx="419">
                  <c:v>2.2768819999999987</c:v>
                </c:pt>
                <c:pt idx="420">
                  <c:v>1.897113</c:v>
                </c:pt>
                <c:pt idx="421">
                  <c:v>1.9955259999999988</c:v>
                </c:pt>
                <c:pt idx="422">
                  <c:v>1.8760180000000051</c:v>
                </c:pt>
                <c:pt idx="423">
                  <c:v>1.876849</c:v>
                </c:pt>
                <c:pt idx="424">
                  <c:v>1.648679</c:v>
                </c:pt>
                <c:pt idx="425">
                  <c:v>1.4728639999999948</c:v>
                </c:pt>
                <c:pt idx="426">
                  <c:v>1.4557259999999934</c:v>
                </c:pt>
                <c:pt idx="427">
                  <c:v>1.188064</c:v>
                </c:pt>
                <c:pt idx="428">
                  <c:v>1.07338</c:v>
                </c:pt>
                <c:pt idx="429">
                  <c:v>1.137275</c:v>
                </c:pt>
                <c:pt idx="430">
                  <c:v>1.236812</c:v>
                </c:pt>
                <c:pt idx="431">
                  <c:v>1.2557719999999943</c:v>
                </c:pt>
                <c:pt idx="432">
                  <c:v>0.52458599999999744</c:v>
                </c:pt>
                <c:pt idx="433">
                  <c:v>0.72054200000000002</c:v>
                </c:pt>
                <c:pt idx="434">
                  <c:v>1.069218</c:v>
                </c:pt>
                <c:pt idx="435">
                  <c:v>1.5207059999999999</c:v>
                </c:pt>
                <c:pt idx="436">
                  <c:v>1.675092</c:v>
                </c:pt>
                <c:pt idx="437">
                  <c:v>2.3825689999999899</c:v>
                </c:pt>
                <c:pt idx="438">
                  <c:v>1.1224949999999998</c:v>
                </c:pt>
                <c:pt idx="439">
                  <c:v>0.87294800000000383</c:v>
                </c:pt>
                <c:pt idx="440">
                  <c:v>1.024689</c:v>
                </c:pt>
                <c:pt idx="441">
                  <c:v>1.2321650000000002</c:v>
                </c:pt>
                <c:pt idx="442">
                  <c:v>1.2651520000000001</c:v>
                </c:pt>
                <c:pt idx="443">
                  <c:v>1.1205560000000001</c:v>
                </c:pt>
                <c:pt idx="444">
                  <c:v>1.140504</c:v>
                </c:pt>
                <c:pt idx="445">
                  <c:v>1.1867520000000065</c:v>
                </c:pt>
                <c:pt idx="446">
                  <c:v>1.0504519999999999</c:v>
                </c:pt>
                <c:pt idx="447">
                  <c:v>1.5586959999999999</c:v>
                </c:pt>
                <c:pt idx="448">
                  <c:v>1.313418</c:v>
                </c:pt>
                <c:pt idx="449">
                  <c:v>0.66224700000000325</c:v>
                </c:pt>
                <c:pt idx="450">
                  <c:v>0.54074800000000289</c:v>
                </c:pt>
                <c:pt idx="451">
                  <c:v>0.45200900000000011</c:v>
                </c:pt>
                <c:pt idx="452">
                  <c:v>0.36362500000000031</c:v>
                </c:pt>
                <c:pt idx="453">
                  <c:v>0.37770500000000001</c:v>
                </c:pt>
                <c:pt idx="454">
                  <c:v>1.4790329999999998</c:v>
                </c:pt>
                <c:pt idx="455">
                  <c:v>0.94106899999999949</c:v>
                </c:pt>
                <c:pt idx="456">
                  <c:v>1.1205830000000001</c:v>
                </c:pt>
                <c:pt idx="457">
                  <c:v>1.2475179999999999</c:v>
                </c:pt>
                <c:pt idx="458">
                  <c:v>1.5007480000000002</c:v>
                </c:pt>
                <c:pt idx="459">
                  <c:v>1.2596459999999998</c:v>
                </c:pt>
                <c:pt idx="460">
                  <c:v>1.056271</c:v>
                </c:pt>
                <c:pt idx="461">
                  <c:v>1.066333</c:v>
                </c:pt>
                <c:pt idx="462">
                  <c:v>0.999135</c:v>
                </c:pt>
                <c:pt idx="463">
                  <c:v>0.8833409999999996</c:v>
                </c:pt>
                <c:pt idx="464">
                  <c:v>0.88958599999999788</c:v>
                </c:pt>
                <c:pt idx="465">
                  <c:v>0.94941699999999662</c:v>
                </c:pt>
                <c:pt idx="466">
                  <c:v>1.3521470000000055</c:v>
                </c:pt>
                <c:pt idx="467">
                  <c:v>1.8045989999999998</c:v>
                </c:pt>
                <c:pt idx="468">
                  <c:v>1.623453</c:v>
                </c:pt>
                <c:pt idx="469">
                  <c:v>0.8116639999999995</c:v>
                </c:pt>
                <c:pt idx="470">
                  <c:v>0.67079600000000394</c:v>
                </c:pt>
                <c:pt idx="471">
                  <c:v>0.58237299999999659</c:v>
                </c:pt>
                <c:pt idx="472">
                  <c:v>0.51316000000000006</c:v>
                </c:pt>
                <c:pt idx="473">
                  <c:v>0.41802000000000128</c:v>
                </c:pt>
                <c:pt idx="474">
                  <c:v>0.44121700000000008</c:v>
                </c:pt>
                <c:pt idx="475">
                  <c:v>0.43162600000000145</c:v>
                </c:pt>
                <c:pt idx="476">
                  <c:v>0.42166700000000001</c:v>
                </c:pt>
                <c:pt idx="477">
                  <c:v>0.44528300000000032</c:v>
                </c:pt>
                <c:pt idx="478">
                  <c:v>0.49808900000000145</c:v>
                </c:pt>
                <c:pt idx="479">
                  <c:v>0.57581900000000064</c:v>
                </c:pt>
                <c:pt idx="480">
                  <c:v>0.70524200000000004</c:v>
                </c:pt>
                <c:pt idx="481">
                  <c:v>0.61668000000000289</c:v>
                </c:pt>
                <c:pt idx="482">
                  <c:v>0.52862100000000289</c:v>
                </c:pt>
                <c:pt idx="483">
                  <c:v>0.49054500000000001</c:v>
                </c:pt>
                <c:pt idx="484">
                  <c:v>0.47411200000000031</c:v>
                </c:pt>
                <c:pt idx="485">
                  <c:v>0.46606500000000001</c:v>
                </c:pt>
                <c:pt idx="486">
                  <c:v>0.46252300000000002</c:v>
                </c:pt>
                <c:pt idx="487">
                  <c:v>0.45474000000000003</c:v>
                </c:pt>
                <c:pt idx="488">
                  <c:v>0.51871800000000001</c:v>
                </c:pt>
                <c:pt idx="489">
                  <c:v>0.8322449999999999</c:v>
                </c:pt>
                <c:pt idx="490">
                  <c:v>0.74042199999999991</c:v>
                </c:pt>
                <c:pt idx="491">
                  <c:v>0.53167799999999998</c:v>
                </c:pt>
                <c:pt idx="492">
                  <c:v>0.806732</c:v>
                </c:pt>
                <c:pt idx="493">
                  <c:v>0.74561199999999994</c:v>
                </c:pt>
                <c:pt idx="494">
                  <c:v>0.64720500000000325</c:v>
                </c:pt>
                <c:pt idx="495">
                  <c:v>0.59704100000000093</c:v>
                </c:pt>
                <c:pt idx="496">
                  <c:v>0.58299400000000068</c:v>
                </c:pt>
                <c:pt idx="497">
                  <c:v>0.57458299999999662</c:v>
                </c:pt>
                <c:pt idx="498">
                  <c:v>0.56224300000000005</c:v>
                </c:pt>
                <c:pt idx="499">
                  <c:v>0.64560700000000326</c:v>
                </c:pt>
                <c:pt idx="500">
                  <c:v>0.6834700000000008</c:v>
                </c:pt>
                <c:pt idx="501">
                  <c:v>0.78258199999999956</c:v>
                </c:pt>
                <c:pt idx="502">
                  <c:v>0.95494299999999988</c:v>
                </c:pt>
                <c:pt idx="503">
                  <c:v>1.364914</c:v>
                </c:pt>
                <c:pt idx="504">
                  <c:v>1.1933929999999999</c:v>
                </c:pt>
                <c:pt idx="505">
                  <c:v>0.63087700000000291</c:v>
                </c:pt>
                <c:pt idx="506">
                  <c:v>0.63057199999999991</c:v>
                </c:pt>
                <c:pt idx="507">
                  <c:v>0.66202399999999995</c:v>
                </c:pt>
                <c:pt idx="508">
                  <c:v>0.71434400000000065</c:v>
                </c:pt>
                <c:pt idx="509">
                  <c:v>1.23254</c:v>
                </c:pt>
                <c:pt idx="510">
                  <c:v>0.91476599999999997</c:v>
                </c:pt>
                <c:pt idx="511">
                  <c:v>0.58082600000000062</c:v>
                </c:pt>
                <c:pt idx="512">
                  <c:v>0.59873700000000063</c:v>
                </c:pt>
                <c:pt idx="513">
                  <c:v>0.90498400000000001</c:v>
                </c:pt>
                <c:pt idx="514">
                  <c:v>1.6317219999999943</c:v>
                </c:pt>
                <c:pt idx="515">
                  <c:v>1.1398709999999999</c:v>
                </c:pt>
                <c:pt idx="516">
                  <c:v>0.63349299999999997</c:v>
                </c:pt>
                <c:pt idx="517">
                  <c:v>0.65069300000000385</c:v>
                </c:pt>
                <c:pt idx="518">
                  <c:v>0.66753000000000062</c:v>
                </c:pt>
                <c:pt idx="519">
                  <c:v>0.85279799999999994</c:v>
                </c:pt>
                <c:pt idx="520">
                  <c:v>0.99364199999999991</c:v>
                </c:pt>
                <c:pt idx="521">
                  <c:v>0.87807200000000063</c:v>
                </c:pt>
                <c:pt idx="522">
                  <c:v>0.70120300000000002</c:v>
                </c:pt>
                <c:pt idx="523">
                  <c:v>1.12757</c:v>
                </c:pt>
                <c:pt idx="524">
                  <c:v>0.80794999999999995</c:v>
                </c:pt>
                <c:pt idx="525">
                  <c:v>0.56886199999999998</c:v>
                </c:pt>
                <c:pt idx="526">
                  <c:v>0.56650600000000007</c:v>
                </c:pt>
                <c:pt idx="527">
                  <c:v>0.68873500000000121</c:v>
                </c:pt>
                <c:pt idx="528">
                  <c:v>0.67993100000000395</c:v>
                </c:pt>
                <c:pt idx="529">
                  <c:v>0.63235900000000289</c:v>
                </c:pt>
                <c:pt idx="530">
                  <c:v>0.66346900000000064</c:v>
                </c:pt>
                <c:pt idx="531">
                  <c:v>0.87171699999999996</c:v>
                </c:pt>
                <c:pt idx="532">
                  <c:v>1.1966590000000001</c:v>
                </c:pt>
                <c:pt idx="533">
                  <c:v>1.703130999999996</c:v>
                </c:pt>
                <c:pt idx="534">
                  <c:v>0.74673000000000289</c:v>
                </c:pt>
                <c:pt idx="535">
                  <c:v>0.53069900000000325</c:v>
                </c:pt>
                <c:pt idx="536">
                  <c:v>0.54651199999999756</c:v>
                </c:pt>
                <c:pt idx="537">
                  <c:v>0.71930300000000003</c:v>
                </c:pt>
                <c:pt idx="538">
                  <c:v>0.7900739999999995</c:v>
                </c:pt>
                <c:pt idx="539">
                  <c:v>0.71640499999999996</c:v>
                </c:pt>
                <c:pt idx="540">
                  <c:v>0.50644200000000006</c:v>
                </c:pt>
                <c:pt idx="541">
                  <c:v>0.44312000000000035</c:v>
                </c:pt>
                <c:pt idx="542">
                  <c:v>0.44913800000000031</c:v>
                </c:pt>
                <c:pt idx="543">
                  <c:v>0.5236290000000029</c:v>
                </c:pt>
                <c:pt idx="544">
                  <c:v>0.74597300000000255</c:v>
                </c:pt>
                <c:pt idx="545">
                  <c:v>1.1423120000000055</c:v>
                </c:pt>
                <c:pt idx="546">
                  <c:v>1.0018229999999944</c:v>
                </c:pt>
                <c:pt idx="547">
                  <c:v>0.71007100000000289</c:v>
                </c:pt>
                <c:pt idx="548">
                  <c:v>0.6935910000000014</c:v>
                </c:pt>
                <c:pt idx="549">
                  <c:v>0.78012199999999998</c:v>
                </c:pt>
                <c:pt idx="550">
                  <c:v>0.62301200000000001</c:v>
                </c:pt>
                <c:pt idx="551">
                  <c:v>0.62685899999999994</c:v>
                </c:pt>
                <c:pt idx="552">
                  <c:v>0.51006899999999744</c:v>
                </c:pt>
                <c:pt idx="553">
                  <c:v>0.51147799999999743</c:v>
                </c:pt>
                <c:pt idx="554">
                  <c:v>0.68094500000000358</c:v>
                </c:pt>
                <c:pt idx="555">
                  <c:v>1.280437</c:v>
                </c:pt>
                <c:pt idx="556">
                  <c:v>1.4022619999999943</c:v>
                </c:pt>
                <c:pt idx="557">
                  <c:v>1.0395809999999999</c:v>
                </c:pt>
                <c:pt idx="558">
                  <c:v>0.83053899999999958</c:v>
                </c:pt>
                <c:pt idx="559">
                  <c:v>0.50147699999999651</c:v>
                </c:pt>
                <c:pt idx="560">
                  <c:v>0.42357200000000145</c:v>
                </c:pt>
                <c:pt idx="561">
                  <c:v>0.33657100000000145</c:v>
                </c:pt>
                <c:pt idx="562">
                  <c:v>0.2692190000000001</c:v>
                </c:pt>
                <c:pt idx="563">
                  <c:v>0.22366400000000014</c:v>
                </c:pt>
                <c:pt idx="564">
                  <c:v>0.46996900000000008</c:v>
                </c:pt>
                <c:pt idx="565">
                  <c:v>0.72208800000000062</c:v>
                </c:pt>
                <c:pt idx="566">
                  <c:v>0.75489300000000326</c:v>
                </c:pt>
                <c:pt idx="567">
                  <c:v>0.73987800000000326</c:v>
                </c:pt>
                <c:pt idx="568">
                  <c:v>0.75989500000000465</c:v>
                </c:pt>
                <c:pt idx="569">
                  <c:v>0.43803700000000001</c:v>
                </c:pt>
                <c:pt idx="570">
                  <c:v>0.43595200000000145</c:v>
                </c:pt>
                <c:pt idx="571">
                  <c:v>0.56199900000000325</c:v>
                </c:pt>
                <c:pt idx="572">
                  <c:v>0.89835000000000054</c:v>
                </c:pt>
                <c:pt idx="573">
                  <c:v>0.89130799999999799</c:v>
                </c:pt>
                <c:pt idx="574">
                  <c:v>0.61427699999999996</c:v>
                </c:pt>
                <c:pt idx="575">
                  <c:v>0.37326700000000002</c:v>
                </c:pt>
                <c:pt idx="576">
                  <c:v>0.41578800000000032</c:v>
                </c:pt>
                <c:pt idx="577">
                  <c:v>1.3241150000000041</c:v>
                </c:pt>
                <c:pt idx="578">
                  <c:v>0.93489099999999992</c:v>
                </c:pt>
                <c:pt idx="579">
                  <c:v>0.68806400000000056</c:v>
                </c:pt>
                <c:pt idx="580">
                  <c:v>0.69809300000000096</c:v>
                </c:pt>
                <c:pt idx="581">
                  <c:v>0.88281000000000065</c:v>
                </c:pt>
                <c:pt idx="582">
                  <c:v>0.82863100000000289</c:v>
                </c:pt>
                <c:pt idx="583">
                  <c:v>0.67809699999999995</c:v>
                </c:pt>
                <c:pt idx="584">
                  <c:v>0.59398499999999776</c:v>
                </c:pt>
                <c:pt idx="585">
                  <c:v>0.70696899999999996</c:v>
                </c:pt>
                <c:pt idx="586">
                  <c:v>0.82387900000000325</c:v>
                </c:pt>
                <c:pt idx="587">
                  <c:v>1.0756969999999944</c:v>
                </c:pt>
                <c:pt idx="588">
                  <c:v>0.95973100000000278</c:v>
                </c:pt>
                <c:pt idx="589">
                  <c:v>0.57402700000000062</c:v>
                </c:pt>
                <c:pt idx="590">
                  <c:v>0.47615700000000005</c:v>
                </c:pt>
                <c:pt idx="591">
                  <c:v>0.42008300000000032</c:v>
                </c:pt>
                <c:pt idx="592">
                  <c:v>0.38568000000000163</c:v>
                </c:pt>
                <c:pt idx="593">
                  <c:v>0.35777600000000032</c:v>
                </c:pt>
                <c:pt idx="594">
                  <c:v>0.34559900000000032</c:v>
                </c:pt>
                <c:pt idx="595">
                  <c:v>0.33156900000000128</c:v>
                </c:pt>
                <c:pt idx="596">
                  <c:v>0.32583300000000032</c:v>
                </c:pt>
                <c:pt idx="597">
                  <c:v>0.32804800000000145</c:v>
                </c:pt>
                <c:pt idx="598">
                  <c:v>0.38778700000000038</c:v>
                </c:pt>
                <c:pt idx="599">
                  <c:v>0.49595900000000032</c:v>
                </c:pt>
                <c:pt idx="600">
                  <c:v>0.57107599999999992</c:v>
                </c:pt>
                <c:pt idx="601">
                  <c:v>0.42431700000000133</c:v>
                </c:pt>
                <c:pt idx="602">
                  <c:v>0.38615400000000127</c:v>
                </c:pt>
                <c:pt idx="603">
                  <c:v>0.37840000000000151</c:v>
                </c:pt>
                <c:pt idx="604">
                  <c:v>0.38337600000000238</c:v>
                </c:pt>
                <c:pt idx="605">
                  <c:v>0.39256500000000127</c:v>
                </c:pt>
                <c:pt idx="606">
                  <c:v>0.41281100000000032</c:v>
                </c:pt>
                <c:pt idx="607">
                  <c:v>0.4410680000000004</c:v>
                </c:pt>
                <c:pt idx="608">
                  <c:v>0.49495100000000031</c:v>
                </c:pt>
                <c:pt idx="609">
                  <c:v>0.57504199999999994</c:v>
                </c:pt>
                <c:pt idx="610">
                  <c:v>0.703434</c:v>
                </c:pt>
                <c:pt idx="611">
                  <c:v>0.8211539999999995</c:v>
                </c:pt>
                <c:pt idx="612">
                  <c:v>1.0053459999999999</c:v>
                </c:pt>
                <c:pt idx="613">
                  <c:v>0.98252099999999709</c:v>
                </c:pt>
                <c:pt idx="614">
                  <c:v>0.940388</c:v>
                </c:pt>
                <c:pt idx="615">
                  <c:v>0.79732200000000009</c:v>
                </c:pt>
                <c:pt idx="616">
                  <c:v>0.58968100000000057</c:v>
                </c:pt>
                <c:pt idx="617">
                  <c:v>0.63741999999999999</c:v>
                </c:pt>
                <c:pt idx="618">
                  <c:v>0.83286900000000064</c:v>
                </c:pt>
                <c:pt idx="619">
                  <c:v>1.176766</c:v>
                </c:pt>
                <c:pt idx="620">
                  <c:v>0.48833300000000002</c:v>
                </c:pt>
                <c:pt idx="621">
                  <c:v>0.42337200000000186</c:v>
                </c:pt>
                <c:pt idx="622">
                  <c:v>0.32259300000000002</c:v>
                </c:pt>
                <c:pt idx="623">
                  <c:v>0.28328500000000001</c:v>
                </c:pt>
                <c:pt idx="624">
                  <c:v>0.28611500000000001</c:v>
                </c:pt>
                <c:pt idx="625">
                  <c:v>0.29283600000000032</c:v>
                </c:pt>
                <c:pt idx="626">
                  <c:v>0.29923900000000003</c:v>
                </c:pt>
                <c:pt idx="627">
                  <c:v>0.3082470000000001</c:v>
                </c:pt>
                <c:pt idx="628">
                  <c:v>0.32509500000000002</c:v>
                </c:pt>
                <c:pt idx="629">
                  <c:v>0.34096400000000088</c:v>
                </c:pt>
                <c:pt idx="630">
                  <c:v>0.37821100000000007</c:v>
                </c:pt>
                <c:pt idx="631">
                  <c:v>0.40952200000000133</c:v>
                </c:pt>
                <c:pt idx="632">
                  <c:v>0.43832000000000237</c:v>
                </c:pt>
                <c:pt idx="633">
                  <c:v>0.49900900000000031</c:v>
                </c:pt>
                <c:pt idx="634">
                  <c:v>0.59688800000000064</c:v>
                </c:pt>
                <c:pt idx="635">
                  <c:v>0.85794799999999993</c:v>
                </c:pt>
                <c:pt idx="636">
                  <c:v>1.0253389999999998</c:v>
                </c:pt>
                <c:pt idx="637">
                  <c:v>0.73778100000000291</c:v>
                </c:pt>
                <c:pt idx="638">
                  <c:v>0.6853469999999996</c:v>
                </c:pt>
                <c:pt idx="639">
                  <c:v>0.70037100000000063</c:v>
                </c:pt>
                <c:pt idx="640">
                  <c:v>1.345707</c:v>
                </c:pt>
                <c:pt idx="641">
                  <c:v>1.3104039999999999</c:v>
                </c:pt>
                <c:pt idx="642">
                  <c:v>1.0537409999999998</c:v>
                </c:pt>
                <c:pt idx="643">
                  <c:v>0.94196300000000011</c:v>
                </c:pt>
                <c:pt idx="644">
                  <c:v>0.90536799999999651</c:v>
                </c:pt>
                <c:pt idx="645">
                  <c:v>0.962561</c:v>
                </c:pt>
                <c:pt idx="646">
                  <c:v>0.97350299999999901</c:v>
                </c:pt>
                <c:pt idx="647">
                  <c:v>1.5829219999999948</c:v>
                </c:pt>
                <c:pt idx="648">
                  <c:v>0.92471400000000004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13E-419F-983E-7FAA7095CF00}"/>
            </c:ext>
          </c:extLst>
        </c:ser>
        <c:ser>
          <c:idx val="11"/>
          <c:order val="3"/>
          <c:tx>
            <c:strRef>
              <c:f>Sheet1!$M$1</c:f>
              <c:strCache>
                <c:ptCount val="1"/>
                <c:pt idx="0">
                  <c:v>Ca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Sheet1!$A$2:$A$802</c:f>
              <c:numCache>
                <c:formatCode>General</c:formatCode>
                <c:ptCount val="801"/>
                <c:pt idx="0">
                  <c:v>-9.52623</c:v>
                </c:pt>
                <c:pt idx="1">
                  <c:v>-9.4650040000000484</c:v>
                </c:pt>
                <c:pt idx="2">
                  <c:v>-9.4037780000000009</c:v>
                </c:pt>
                <c:pt idx="3">
                  <c:v>-9.3425520000000066</c:v>
                </c:pt>
                <c:pt idx="4">
                  <c:v>-9.2813259999999982</c:v>
                </c:pt>
                <c:pt idx="5">
                  <c:v>-9.2200999999999986</c:v>
                </c:pt>
                <c:pt idx="6">
                  <c:v>-9.1588729999999998</c:v>
                </c:pt>
                <c:pt idx="7">
                  <c:v>-9.0976470000000003</c:v>
                </c:pt>
                <c:pt idx="8">
                  <c:v>-9.0364210000000025</c:v>
                </c:pt>
                <c:pt idx="9">
                  <c:v>-8.9751950000000047</c:v>
                </c:pt>
                <c:pt idx="10">
                  <c:v>-8.9139689999999998</c:v>
                </c:pt>
                <c:pt idx="11">
                  <c:v>-8.8527430000000464</c:v>
                </c:pt>
                <c:pt idx="12">
                  <c:v>-8.7915170000000025</c:v>
                </c:pt>
                <c:pt idx="13">
                  <c:v>-8.7302909999999994</c:v>
                </c:pt>
                <c:pt idx="14">
                  <c:v>-8.6690650000000016</c:v>
                </c:pt>
                <c:pt idx="15">
                  <c:v>-8.6078390000000002</c:v>
                </c:pt>
                <c:pt idx="16">
                  <c:v>-8.5466119999999997</c:v>
                </c:pt>
                <c:pt idx="17">
                  <c:v>-8.4853860000000267</c:v>
                </c:pt>
                <c:pt idx="18">
                  <c:v>-8.4241599999999988</c:v>
                </c:pt>
                <c:pt idx="19">
                  <c:v>-8.3629340000000596</c:v>
                </c:pt>
                <c:pt idx="20">
                  <c:v>-8.3017080000000014</c:v>
                </c:pt>
                <c:pt idx="21">
                  <c:v>-8.2404820000000001</c:v>
                </c:pt>
                <c:pt idx="22">
                  <c:v>-8.1792560000000005</c:v>
                </c:pt>
                <c:pt idx="23">
                  <c:v>-8.1180299999999992</c:v>
                </c:pt>
                <c:pt idx="24">
                  <c:v>-8.0568040000000067</c:v>
                </c:pt>
                <c:pt idx="25">
                  <c:v>-7.9955780000000001</c:v>
                </c:pt>
                <c:pt idx="26">
                  <c:v>-7.9343510000000004</c:v>
                </c:pt>
                <c:pt idx="27">
                  <c:v>-7.8731249999999955</c:v>
                </c:pt>
                <c:pt idx="28">
                  <c:v>-7.8118990000000004</c:v>
                </c:pt>
                <c:pt idx="29">
                  <c:v>-7.7506729999999999</c:v>
                </c:pt>
                <c:pt idx="30">
                  <c:v>-7.6894470000000004</c:v>
                </c:pt>
                <c:pt idx="31">
                  <c:v>-7.6282209999999955</c:v>
                </c:pt>
                <c:pt idx="32">
                  <c:v>-7.566994999999979</c:v>
                </c:pt>
                <c:pt idx="33">
                  <c:v>-7.5057689999999999</c:v>
                </c:pt>
                <c:pt idx="34">
                  <c:v>-7.4445430000000004</c:v>
                </c:pt>
                <c:pt idx="35">
                  <c:v>-7.3833169999999955</c:v>
                </c:pt>
                <c:pt idx="36">
                  <c:v>-7.3220899999999762</c:v>
                </c:pt>
                <c:pt idx="37">
                  <c:v>-7.2608639999999998</c:v>
                </c:pt>
                <c:pt idx="38">
                  <c:v>-7.1996380000000002</c:v>
                </c:pt>
                <c:pt idx="39">
                  <c:v>-7.1384119999999855</c:v>
                </c:pt>
                <c:pt idx="40">
                  <c:v>-7.0771859999999762</c:v>
                </c:pt>
                <c:pt idx="41">
                  <c:v>-7.0159599999999855</c:v>
                </c:pt>
                <c:pt idx="42">
                  <c:v>-6.9547339999999975</c:v>
                </c:pt>
                <c:pt idx="43">
                  <c:v>-6.8935079999999855</c:v>
                </c:pt>
                <c:pt idx="44">
                  <c:v>-6.8322820000000002</c:v>
                </c:pt>
                <c:pt idx="45">
                  <c:v>-6.7710559999999997</c:v>
                </c:pt>
                <c:pt idx="46">
                  <c:v>-6.7098290000000134</c:v>
                </c:pt>
                <c:pt idx="47">
                  <c:v>-6.6486029999999996</c:v>
                </c:pt>
                <c:pt idx="48">
                  <c:v>-6.587377</c:v>
                </c:pt>
                <c:pt idx="49">
                  <c:v>-6.5261509999999845</c:v>
                </c:pt>
                <c:pt idx="50">
                  <c:v>-6.4649249999999734</c:v>
                </c:pt>
                <c:pt idx="51">
                  <c:v>-6.4036990000000307</c:v>
                </c:pt>
                <c:pt idx="52">
                  <c:v>-6.342473</c:v>
                </c:pt>
                <c:pt idx="53">
                  <c:v>-6.2812470000000307</c:v>
                </c:pt>
                <c:pt idx="54">
                  <c:v>-6.220021</c:v>
                </c:pt>
                <c:pt idx="55">
                  <c:v>-6.1587949999999845</c:v>
                </c:pt>
                <c:pt idx="56">
                  <c:v>-6.0975679999999945</c:v>
                </c:pt>
                <c:pt idx="57">
                  <c:v>-6.0363420000000261</c:v>
                </c:pt>
                <c:pt idx="58">
                  <c:v>-5.9751159999999945</c:v>
                </c:pt>
                <c:pt idx="59">
                  <c:v>-5.9138900000000003</c:v>
                </c:pt>
                <c:pt idx="60">
                  <c:v>-5.8526639999999999</c:v>
                </c:pt>
                <c:pt idx="61">
                  <c:v>-5.7914380000000003</c:v>
                </c:pt>
                <c:pt idx="62">
                  <c:v>-5.7302119999999999</c:v>
                </c:pt>
                <c:pt idx="63">
                  <c:v>-5.6689859999999603</c:v>
                </c:pt>
                <c:pt idx="64">
                  <c:v>-5.6077599999999945</c:v>
                </c:pt>
                <c:pt idx="65">
                  <c:v>-5.5465339999999985</c:v>
                </c:pt>
                <c:pt idx="66">
                  <c:v>-5.4853069999999997</c:v>
                </c:pt>
                <c:pt idx="67">
                  <c:v>-5.4240809999999753</c:v>
                </c:pt>
                <c:pt idx="68">
                  <c:v>-5.362854999999966</c:v>
                </c:pt>
                <c:pt idx="69">
                  <c:v>-5.3016290000000224</c:v>
                </c:pt>
                <c:pt idx="70">
                  <c:v>-5.2404029999999997</c:v>
                </c:pt>
                <c:pt idx="71">
                  <c:v>-5.1791770000000001</c:v>
                </c:pt>
                <c:pt idx="72">
                  <c:v>-5.1179509999999659</c:v>
                </c:pt>
                <c:pt idx="73">
                  <c:v>-5.0567250000000001</c:v>
                </c:pt>
                <c:pt idx="74">
                  <c:v>-4.9954989999999997</c:v>
                </c:pt>
                <c:pt idx="75">
                  <c:v>-4.9342730000000223</c:v>
                </c:pt>
                <c:pt idx="76">
                  <c:v>-4.8730460000000004</c:v>
                </c:pt>
                <c:pt idx="77">
                  <c:v>-4.81182</c:v>
                </c:pt>
                <c:pt idx="78">
                  <c:v>-4.7505939999999995</c:v>
                </c:pt>
                <c:pt idx="79">
                  <c:v>-4.6893680000000124</c:v>
                </c:pt>
                <c:pt idx="80">
                  <c:v>-4.6281419999999791</c:v>
                </c:pt>
                <c:pt idx="81">
                  <c:v>-4.5669159999999716</c:v>
                </c:pt>
                <c:pt idx="82">
                  <c:v>-4.5056900000000004</c:v>
                </c:pt>
                <c:pt idx="83">
                  <c:v>-4.444464</c:v>
                </c:pt>
                <c:pt idx="84">
                  <c:v>-4.3832380000000004</c:v>
                </c:pt>
                <c:pt idx="85">
                  <c:v>-4.3220119999999715</c:v>
                </c:pt>
                <c:pt idx="86">
                  <c:v>-4.2607849999999763</c:v>
                </c:pt>
                <c:pt idx="87">
                  <c:v>-4.1995589999999945</c:v>
                </c:pt>
                <c:pt idx="88">
                  <c:v>-4.1383330000000003</c:v>
                </c:pt>
                <c:pt idx="89">
                  <c:v>-4.0771069999999945</c:v>
                </c:pt>
                <c:pt idx="90">
                  <c:v>-4.0158809999999763</c:v>
                </c:pt>
                <c:pt idx="91">
                  <c:v>-3.9546549999999967</c:v>
                </c:pt>
                <c:pt idx="92">
                  <c:v>-3.8934289999999967</c:v>
                </c:pt>
                <c:pt idx="93">
                  <c:v>-3.8322029999999789</c:v>
                </c:pt>
                <c:pt idx="94">
                  <c:v>-3.7709769999999998</c:v>
                </c:pt>
                <c:pt idx="95">
                  <c:v>-3.7097509999999998</c:v>
                </c:pt>
                <c:pt idx="96">
                  <c:v>-3.6485240000000121</c:v>
                </c:pt>
                <c:pt idx="97">
                  <c:v>-3.5872980000000001</c:v>
                </c:pt>
                <c:pt idx="98">
                  <c:v>-3.5260719999999997</c:v>
                </c:pt>
                <c:pt idx="99">
                  <c:v>-3.4648459999999872</c:v>
                </c:pt>
                <c:pt idx="100">
                  <c:v>-3.4036200000000001</c:v>
                </c:pt>
                <c:pt idx="101">
                  <c:v>-3.3423940000000001</c:v>
                </c:pt>
                <c:pt idx="102">
                  <c:v>-3.2811680000000001</c:v>
                </c:pt>
                <c:pt idx="103">
                  <c:v>-3.2199419999999987</c:v>
                </c:pt>
                <c:pt idx="104">
                  <c:v>-3.1587160000000001</c:v>
                </c:pt>
                <c:pt idx="105">
                  <c:v>-3.0974900000000001</c:v>
                </c:pt>
                <c:pt idx="106">
                  <c:v>-3.0362629999999822</c:v>
                </c:pt>
                <c:pt idx="107">
                  <c:v>-2.9750369999999977</c:v>
                </c:pt>
                <c:pt idx="108">
                  <c:v>-2.9138109999999977</c:v>
                </c:pt>
                <c:pt idx="109">
                  <c:v>-2.8525849999999977</c:v>
                </c:pt>
                <c:pt idx="110">
                  <c:v>-2.7913589999999977</c:v>
                </c:pt>
                <c:pt idx="111">
                  <c:v>-2.7301329999999999</c:v>
                </c:pt>
                <c:pt idx="112">
                  <c:v>-2.6689069999999999</c:v>
                </c:pt>
                <c:pt idx="113">
                  <c:v>-2.6076809999999999</c:v>
                </c:pt>
                <c:pt idx="114">
                  <c:v>-2.5464549999999977</c:v>
                </c:pt>
                <c:pt idx="115">
                  <c:v>-2.4852289999999977</c:v>
                </c:pt>
                <c:pt idx="116">
                  <c:v>-2.4240019999999998</c:v>
                </c:pt>
                <c:pt idx="117">
                  <c:v>-2.3627759999999967</c:v>
                </c:pt>
                <c:pt idx="118">
                  <c:v>-2.3015499999999967</c:v>
                </c:pt>
                <c:pt idx="119">
                  <c:v>-2.2403240000000162</c:v>
                </c:pt>
                <c:pt idx="120">
                  <c:v>-2.1790979999999998</c:v>
                </c:pt>
                <c:pt idx="121">
                  <c:v>-2.1178719999999998</c:v>
                </c:pt>
                <c:pt idx="122">
                  <c:v>-2.056645999999978</c:v>
                </c:pt>
                <c:pt idx="123">
                  <c:v>-1.9954199999999989</c:v>
                </c:pt>
                <c:pt idx="124">
                  <c:v>-1.9341939999999989</c:v>
                </c:pt>
                <c:pt idx="125">
                  <c:v>-1.872968</c:v>
                </c:pt>
                <c:pt idx="126">
                  <c:v>-1.8117409999999998</c:v>
                </c:pt>
                <c:pt idx="127">
                  <c:v>-1.7505150000000012</c:v>
                </c:pt>
                <c:pt idx="128">
                  <c:v>-1.689289</c:v>
                </c:pt>
                <c:pt idx="129">
                  <c:v>-1.628063</c:v>
                </c:pt>
                <c:pt idx="130">
                  <c:v>-1.566837</c:v>
                </c:pt>
                <c:pt idx="131">
                  <c:v>-1.5056109999999998</c:v>
                </c:pt>
                <c:pt idx="132">
                  <c:v>-1.444385</c:v>
                </c:pt>
                <c:pt idx="133">
                  <c:v>-1.383159</c:v>
                </c:pt>
                <c:pt idx="134">
                  <c:v>-1.3219329999999998</c:v>
                </c:pt>
                <c:pt idx="135">
                  <c:v>-1.260707</c:v>
                </c:pt>
                <c:pt idx="136">
                  <c:v>-1.1994800000000001</c:v>
                </c:pt>
                <c:pt idx="137">
                  <c:v>-1.1382540000000001</c:v>
                </c:pt>
                <c:pt idx="138">
                  <c:v>-1.0770279999999999</c:v>
                </c:pt>
                <c:pt idx="139">
                  <c:v>-1.0158019999999937</c:v>
                </c:pt>
                <c:pt idx="140">
                  <c:v>-0.95457599999999998</c:v>
                </c:pt>
                <c:pt idx="141">
                  <c:v>-0.89335000000000053</c:v>
                </c:pt>
                <c:pt idx="142">
                  <c:v>-0.83212399999999997</c:v>
                </c:pt>
                <c:pt idx="143">
                  <c:v>-0.77089800000000375</c:v>
                </c:pt>
                <c:pt idx="144">
                  <c:v>-0.70967200000000064</c:v>
                </c:pt>
                <c:pt idx="145">
                  <c:v>-0.64844600000000063</c:v>
                </c:pt>
                <c:pt idx="146">
                  <c:v>-0.58721899999999716</c:v>
                </c:pt>
                <c:pt idx="147">
                  <c:v>-0.52599300000000004</c:v>
                </c:pt>
                <c:pt idx="148">
                  <c:v>-0.4647670000000001</c:v>
                </c:pt>
                <c:pt idx="149">
                  <c:v>-0.40354100000000004</c:v>
                </c:pt>
                <c:pt idx="150">
                  <c:v>-0.34231500000000065</c:v>
                </c:pt>
                <c:pt idx="151">
                  <c:v>-0.28108900000000031</c:v>
                </c:pt>
                <c:pt idx="152">
                  <c:v>-0.21986300000000067</c:v>
                </c:pt>
                <c:pt idx="153">
                  <c:v>-0.15863700000000044</c:v>
                </c:pt>
                <c:pt idx="154">
                  <c:v>-9.7411000000000011E-2</c:v>
                </c:pt>
                <c:pt idx="155">
                  <c:v>-3.6185000000000064E-2</c:v>
                </c:pt>
                <c:pt idx="156">
                  <c:v>2.5042000000000012E-2</c:v>
                </c:pt>
                <c:pt idx="157">
                  <c:v>8.6268000000000025E-2</c:v>
                </c:pt>
                <c:pt idx="158">
                  <c:v>0.14749400000000087</c:v>
                </c:pt>
                <c:pt idx="159">
                  <c:v>0.20872000000000004</c:v>
                </c:pt>
                <c:pt idx="160">
                  <c:v>0.26994600000000002</c:v>
                </c:pt>
                <c:pt idx="161">
                  <c:v>0.33117200000000163</c:v>
                </c:pt>
                <c:pt idx="162">
                  <c:v>0.39239800000000163</c:v>
                </c:pt>
                <c:pt idx="163">
                  <c:v>0.45362400000000008</c:v>
                </c:pt>
                <c:pt idx="164">
                  <c:v>0.51485000000000003</c:v>
                </c:pt>
                <c:pt idx="165">
                  <c:v>0.57607600000000003</c:v>
                </c:pt>
                <c:pt idx="166">
                  <c:v>0.63730299999999951</c:v>
                </c:pt>
                <c:pt idx="167">
                  <c:v>0.69852900000000095</c:v>
                </c:pt>
                <c:pt idx="168">
                  <c:v>0.75975500000000384</c:v>
                </c:pt>
                <c:pt idx="169">
                  <c:v>0.82098099999999996</c:v>
                </c:pt>
                <c:pt idx="170">
                  <c:v>0.8822069999999973</c:v>
                </c:pt>
                <c:pt idx="171">
                  <c:v>0.94343299999999708</c:v>
                </c:pt>
                <c:pt idx="172">
                  <c:v>1.004659</c:v>
                </c:pt>
                <c:pt idx="173">
                  <c:v>1.065885</c:v>
                </c:pt>
                <c:pt idx="174">
                  <c:v>1.127111</c:v>
                </c:pt>
                <c:pt idx="175">
                  <c:v>1.1883370000000055</c:v>
                </c:pt>
                <c:pt idx="176">
                  <c:v>1.2495639999999943</c:v>
                </c:pt>
                <c:pt idx="177">
                  <c:v>1.3107899999999999</c:v>
                </c:pt>
                <c:pt idx="178">
                  <c:v>1.3720160000000001</c:v>
                </c:pt>
                <c:pt idx="179">
                  <c:v>1.4332419999999944</c:v>
                </c:pt>
                <c:pt idx="180">
                  <c:v>1.4944679999999999</c:v>
                </c:pt>
                <c:pt idx="181">
                  <c:v>1.5556939999999944</c:v>
                </c:pt>
                <c:pt idx="182">
                  <c:v>1.6169199999999999</c:v>
                </c:pt>
                <c:pt idx="183">
                  <c:v>1.6781460000000001</c:v>
                </c:pt>
                <c:pt idx="184">
                  <c:v>1.7393719999999955</c:v>
                </c:pt>
                <c:pt idx="185">
                  <c:v>1.8005979999999999</c:v>
                </c:pt>
                <c:pt idx="186">
                  <c:v>1.8618249999999936</c:v>
                </c:pt>
                <c:pt idx="187">
                  <c:v>1.9230509999999998</c:v>
                </c:pt>
                <c:pt idx="188">
                  <c:v>1.9842770000000061</c:v>
                </c:pt>
                <c:pt idx="189">
                  <c:v>2.0455030000000001</c:v>
                </c:pt>
                <c:pt idx="190">
                  <c:v>2.1067290000000001</c:v>
                </c:pt>
                <c:pt idx="191">
                  <c:v>2.1679550000000001</c:v>
                </c:pt>
                <c:pt idx="192">
                  <c:v>2.2291810000000116</c:v>
                </c:pt>
                <c:pt idx="193">
                  <c:v>2.2904070000000001</c:v>
                </c:pt>
                <c:pt idx="194">
                  <c:v>2.3516329999999872</c:v>
                </c:pt>
                <c:pt idx="195">
                  <c:v>2.4128589999999739</c:v>
                </c:pt>
                <c:pt idx="196">
                  <c:v>2.4740859999999967</c:v>
                </c:pt>
                <c:pt idx="197">
                  <c:v>2.5353119999999998</c:v>
                </c:pt>
                <c:pt idx="198">
                  <c:v>2.5965379999999998</c:v>
                </c:pt>
                <c:pt idx="199">
                  <c:v>2.6577639999999998</c:v>
                </c:pt>
                <c:pt idx="200">
                  <c:v>2.7189899999999998</c:v>
                </c:pt>
                <c:pt idx="201">
                  <c:v>2.7802159999999998</c:v>
                </c:pt>
                <c:pt idx="202">
                  <c:v>2.8414419999999967</c:v>
                </c:pt>
                <c:pt idx="203">
                  <c:v>2.9026679999999967</c:v>
                </c:pt>
                <c:pt idx="204">
                  <c:v>2.9638939999999998</c:v>
                </c:pt>
                <c:pt idx="205">
                  <c:v>3.0251199999999998</c:v>
                </c:pt>
                <c:pt idx="206">
                  <c:v>3.086347</c:v>
                </c:pt>
                <c:pt idx="207">
                  <c:v>3.1475730000000102</c:v>
                </c:pt>
                <c:pt idx="208">
                  <c:v>3.2087990000000102</c:v>
                </c:pt>
                <c:pt idx="209">
                  <c:v>3.270025</c:v>
                </c:pt>
                <c:pt idx="210">
                  <c:v>3.3312509999999844</c:v>
                </c:pt>
                <c:pt idx="211">
                  <c:v>3.3924769999999844</c:v>
                </c:pt>
                <c:pt idx="212">
                  <c:v>3.453703</c:v>
                </c:pt>
                <c:pt idx="213">
                  <c:v>3.514929</c:v>
                </c:pt>
                <c:pt idx="214">
                  <c:v>3.5761549999999978</c:v>
                </c:pt>
                <c:pt idx="215">
                  <c:v>3.6373810000000102</c:v>
                </c:pt>
                <c:pt idx="216">
                  <c:v>3.6986079999999997</c:v>
                </c:pt>
                <c:pt idx="217">
                  <c:v>3.7598340000000001</c:v>
                </c:pt>
                <c:pt idx="218">
                  <c:v>3.8210599999999872</c:v>
                </c:pt>
                <c:pt idx="219">
                  <c:v>3.8822859999999872</c:v>
                </c:pt>
                <c:pt idx="220">
                  <c:v>3.9435120000000001</c:v>
                </c:pt>
                <c:pt idx="221">
                  <c:v>4.0047379999999855</c:v>
                </c:pt>
                <c:pt idx="222">
                  <c:v>4.0659639999999975</c:v>
                </c:pt>
                <c:pt idx="223">
                  <c:v>4.1271899999999659</c:v>
                </c:pt>
                <c:pt idx="224">
                  <c:v>4.1884159999999753</c:v>
                </c:pt>
                <c:pt idx="225">
                  <c:v>4.2496420000000334</c:v>
                </c:pt>
                <c:pt idx="226">
                  <c:v>4.3108690000000003</c:v>
                </c:pt>
                <c:pt idx="227">
                  <c:v>4.3720949999999945</c:v>
                </c:pt>
                <c:pt idx="228">
                  <c:v>4.433321000000026</c:v>
                </c:pt>
                <c:pt idx="229">
                  <c:v>4.4945469999999945</c:v>
                </c:pt>
                <c:pt idx="230">
                  <c:v>4.5557730000000003</c:v>
                </c:pt>
                <c:pt idx="231">
                  <c:v>4.6169989999999945</c:v>
                </c:pt>
                <c:pt idx="232">
                  <c:v>4.6782250000000003</c:v>
                </c:pt>
                <c:pt idx="233">
                  <c:v>4.7394509999999999</c:v>
                </c:pt>
                <c:pt idx="234">
                  <c:v>4.8006770000000003</c:v>
                </c:pt>
                <c:pt idx="235">
                  <c:v>4.8619029999999945</c:v>
                </c:pt>
                <c:pt idx="236">
                  <c:v>4.9231299999999996</c:v>
                </c:pt>
                <c:pt idx="237">
                  <c:v>4.984356</c:v>
                </c:pt>
                <c:pt idx="238">
                  <c:v>5.0455819999999845</c:v>
                </c:pt>
                <c:pt idx="239">
                  <c:v>5.106808</c:v>
                </c:pt>
                <c:pt idx="240">
                  <c:v>5.1680339999999845</c:v>
                </c:pt>
                <c:pt idx="241">
                  <c:v>5.2292600000000133</c:v>
                </c:pt>
                <c:pt idx="242">
                  <c:v>5.2904859999999845</c:v>
                </c:pt>
                <c:pt idx="243">
                  <c:v>5.351712</c:v>
                </c:pt>
                <c:pt idx="244">
                  <c:v>5.4129379999999845</c:v>
                </c:pt>
                <c:pt idx="245">
                  <c:v>5.474164</c:v>
                </c:pt>
                <c:pt idx="246">
                  <c:v>5.5353909999999997</c:v>
                </c:pt>
                <c:pt idx="247">
                  <c:v>5.5966170000000002</c:v>
                </c:pt>
                <c:pt idx="248">
                  <c:v>5.6578429999999855</c:v>
                </c:pt>
                <c:pt idx="249">
                  <c:v>5.7190690000000224</c:v>
                </c:pt>
                <c:pt idx="250">
                  <c:v>5.7802949999999997</c:v>
                </c:pt>
                <c:pt idx="251">
                  <c:v>5.8415210000000002</c:v>
                </c:pt>
                <c:pt idx="252">
                  <c:v>5.9027469999999997</c:v>
                </c:pt>
                <c:pt idx="253">
                  <c:v>5.9639730000000002</c:v>
                </c:pt>
                <c:pt idx="254">
                  <c:v>6.0251989999999855</c:v>
                </c:pt>
                <c:pt idx="255">
                  <c:v>6.0864250000000002</c:v>
                </c:pt>
                <c:pt idx="256">
                  <c:v>6.1476519999999955</c:v>
                </c:pt>
                <c:pt idx="257">
                  <c:v>6.2088780000000003</c:v>
                </c:pt>
                <c:pt idx="258">
                  <c:v>6.2701039999999999</c:v>
                </c:pt>
                <c:pt idx="259">
                  <c:v>6.3313300000000003</c:v>
                </c:pt>
                <c:pt idx="260">
                  <c:v>6.3925559999999697</c:v>
                </c:pt>
                <c:pt idx="261">
                  <c:v>6.4537820000000004</c:v>
                </c:pt>
                <c:pt idx="262">
                  <c:v>6.5150079999999955</c:v>
                </c:pt>
                <c:pt idx="263">
                  <c:v>6.5762340000000004</c:v>
                </c:pt>
                <c:pt idx="264">
                  <c:v>6.6374599999999955</c:v>
                </c:pt>
                <c:pt idx="265">
                  <c:v>6.698685999999979</c:v>
                </c:pt>
                <c:pt idx="266">
                  <c:v>6.7599130000000001</c:v>
                </c:pt>
                <c:pt idx="267">
                  <c:v>6.8211389999999845</c:v>
                </c:pt>
                <c:pt idx="268">
                  <c:v>6.8823650000000001</c:v>
                </c:pt>
                <c:pt idx="269">
                  <c:v>6.9435909999999996</c:v>
                </c:pt>
                <c:pt idx="270">
                  <c:v>7.0048169999999734</c:v>
                </c:pt>
                <c:pt idx="271">
                  <c:v>7.0660429999999996</c:v>
                </c:pt>
                <c:pt idx="272">
                  <c:v>7.1272690000000001</c:v>
                </c:pt>
                <c:pt idx="273">
                  <c:v>7.1884949999999845</c:v>
                </c:pt>
                <c:pt idx="274">
                  <c:v>7.2497210000000134</c:v>
                </c:pt>
                <c:pt idx="275">
                  <c:v>7.3109469999999845</c:v>
                </c:pt>
                <c:pt idx="276">
                  <c:v>7.3721739999999985</c:v>
                </c:pt>
                <c:pt idx="277">
                  <c:v>7.4334000000000024</c:v>
                </c:pt>
                <c:pt idx="278">
                  <c:v>7.4946260000000002</c:v>
                </c:pt>
                <c:pt idx="279">
                  <c:v>7.5558519999999945</c:v>
                </c:pt>
                <c:pt idx="280">
                  <c:v>7.6170779999999763</c:v>
                </c:pt>
                <c:pt idx="281">
                  <c:v>7.6783039999999998</c:v>
                </c:pt>
                <c:pt idx="282">
                  <c:v>7.7395300000000002</c:v>
                </c:pt>
                <c:pt idx="283">
                  <c:v>7.8007559999999945</c:v>
                </c:pt>
                <c:pt idx="284">
                  <c:v>7.8619819999999763</c:v>
                </c:pt>
                <c:pt idx="285">
                  <c:v>7.9232079999999998</c:v>
                </c:pt>
                <c:pt idx="286">
                  <c:v>7.9844349999999791</c:v>
                </c:pt>
                <c:pt idx="287">
                  <c:v>8.0456609999999991</c:v>
                </c:pt>
                <c:pt idx="288">
                  <c:v>8.1068870000000004</c:v>
                </c:pt>
                <c:pt idx="289">
                  <c:v>8.1681129999999982</c:v>
                </c:pt>
                <c:pt idx="290">
                  <c:v>8.2293389999999995</c:v>
                </c:pt>
                <c:pt idx="291">
                  <c:v>8.2905650000000009</c:v>
                </c:pt>
                <c:pt idx="292">
                  <c:v>8.3517910000000004</c:v>
                </c:pt>
                <c:pt idx="293">
                  <c:v>8.413017</c:v>
                </c:pt>
                <c:pt idx="294">
                  <c:v>8.4742430000000013</c:v>
                </c:pt>
                <c:pt idx="295">
                  <c:v>8.5354690000000026</c:v>
                </c:pt>
                <c:pt idx="296">
                  <c:v>8.5966960000000068</c:v>
                </c:pt>
                <c:pt idx="297">
                  <c:v>8.6579219999999992</c:v>
                </c:pt>
                <c:pt idx="298">
                  <c:v>8.7191479999999988</c:v>
                </c:pt>
                <c:pt idx="299">
                  <c:v>8.7803739999999983</c:v>
                </c:pt>
                <c:pt idx="300">
                  <c:v>8.8416000000000015</c:v>
                </c:pt>
                <c:pt idx="301">
                  <c:v>8.9028260000000028</c:v>
                </c:pt>
                <c:pt idx="302">
                  <c:v>8.9640520000000006</c:v>
                </c:pt>
                <c:pt idx="303">
                  <c:v>9.0252779999999984</c:v>
                </c:pt>
                <c:pt idx="304">
                  <c:v>9.0865040000000068</c:v>
                </c:pt>
                <c:pt idx="305">
                  <c:v>9.1477299999999993</c:v>
                </c:pt>
                <c:pt idx="306">
                  <c:v>9.2089569999999998</c:v>
                </c:pt>
                <c:pt idx="307">
                  <c:v>9.2701830000000012</c:v>
                </c:pt>
                <c:pt idx="308">
                  <c:v>9.3314090000000007</c:v>
                </c:pt>
                <c:pt idx="309">
                  <c:v>9.3926350000000465</c:v>
                </c:pt>
                <c:pt idx="310">
                  <c:v>9.4538610000000016</c:v>
                </c:pt>
                <c:pt idx="311">
                  <c:v>9.5150870000000047</c:v>
                </c:pt>
                <c:pt idx="312">
                  <c:v>9.576312999999999</c:v>
                </c:pt>
                <c:pt idx="313">
                  <c:v>9.6375390000000003</c:v>
                </c:pt>
                <c:pt idx="314">
                  <c:v>9.6987650000000016</c:v>
                </c:pt>
                <c:pt idx="315">
                  <c:v>9.7599910000000012</c:v>
                </c:pt>
                <c:pt idx="316">
                  <c:v>9.8212179999999982</c:v>
                </c:pt>
                <c:pt idx="317">
                  <c:v>9.8824440000000724</c:v>
                </c:pt>
                <c:pt idx="318">
                  <c:v>9.9436700000000009</c:v>
                </c:pt>
                <c:pt idx="319">
                  <c:v>10.004896</c:v>
                </c:pt>
                <c:pt idx="320">
                  <c:v>10.066122</c:v>
                </c:pt>
                <c:pt idx="321">
                  <c:v>10.127347999999998</c:v>
                </c:pt>
                <c:pt idx="322">
                  <c:v>10.188573999999999</c:v>
                </c:pt>
                <c:pt idx="323">
                  <c:v>10.249799999999999</c:v>
                </c:pt>
                <c:pt idx="324">
                  <c:v>10.311026</c:v>
                </c:pt>
                <c:pt idx="325">
                  <c:v>10.372252000000024</c:v>
                </c:pt>
                <c:pt idx="326">
                  <c:v>10.433479</c:v>
                </c:pt>
                <c:pt idx="327">
                  <c:v>10.494705</c:v>
                </c:pt>
                <c:pt idx="328">
                  <c:v>10.555931000000006</c:v>
                </c:pt>
                <c:pt idx="329">
                  <c:v>10.617157000000001</c:v>
                </c:pt>
                <c:pt idx="330">
                  <c:v>10.678382999999998</c:v>
                </c:pt>
                <c:pt idx="331">
                  <c:v>10.739609</c:v>
                </c:pt>
                <c:pt idx="332">
                  <c:v>10.800835000000006</c:v>
                </c:pt>
                <c:pt idx="333">
                  <c:v>10.862061000000002</c:v>
                </c:pt>
                <c:pt idx="334">
                  <c:v>10.923287</c:v>
                </c:pt>
                <c:pt idx="335">
                  <c:v>10.984513</c:v>
                </c:pt>
                <c:pt idx="336">
                  <c:v>11.04574</c:v>
                </c:pt>
                <c:pt idx="337">
                  <c:v>11.106966</c:v>
                </c:pt>
                <c:pt idx="338">
                  <c:v>11.168191999999999</c:v>
                </c:pt>
                <c:pt idx="339">
                  <c:v>11.229418000000001</c:v>
                </c:pt>
                <c:pt idx="340">
                  <c:v>11.290644</c:v>
                </c:pt>
                <c:pt idx="341">
                  <c:v>11.35187</c:v>
                </c:pt>
                <c:pt idx="342">
                  <c:v>11.413096000000024</c:v>
                </c:pt>
                <c:pt idx="343">
                  <c:v>11.474322000000001</c:v>
                </c:pt>
                <c:pt idx="344">
                  <c:v>11.535548</c:v>
                </c:pt>
                <c:pt idx="345">
                  <c:v>11.596774</c:v>
                </c:pt>
                <c:pt idx="346">
                  <c:v>11.658001000000001</c:v>
                </c:pt>
                <c:pt idx="347">
                  <c:v>11.719226999999998</c:v>
                </c:pt>
                <c:pt idx="348">
                  <c:v>11.780453</c:v>
                </c:pt>
                <c:pt idx="349">
                  <c:v>11.841678999999999</c:v>
                </c:pt>
                <c:pt idx="350">
                  <c:v>11.902905000000002</c:v>
                </c:pt>
                <c:pt idx="351">
                  <c:v>11.964131</c:v>
                </c:pt>
                <c:pt idx="352">
                  <c:v>12.025357</c:v>
                </c:pt>
                <c:pt idx="353">
                  <c:v>12.086583000000006</c:v>
                </c:pt>
                <c:pt idx="354">
                  <c:v>12.147809000000001</c:v>
                </c:pt>
                <c:pt idx="355">
                  <c:v>12.209035</c:v>
                </c:pt>
                <c:pt idx="356">
                  <c:v>12.270262000000001</c:v>
                </c:pt>
                <c:pt idx="357">
                  <c:v>12.331488</c:v>
                </c:pt>
                <c:pt idx="358">
                  <c:v>12.392714000000026</c:v>
                </c:pt>
                <c:pt idx="359">
                  <c:v>12.453940000000006</c:v>
                </c:pt>
                <c:pt idx="360">
                  <c:v>12.515166000000002</c:v>
                </c:pt>
                <c:pt idx="361">
                  <c:v>12.576392</c:v>
                </c:pt>
                <c:pt idx="362">
                  <c:v>12.637617999999998</c:v>
                </c:pt>
                <c:pt idx="363">
                  <c:v>12.698843999999999</c:v>
                </c:pt>
                <c:pt idx="364">
                  <c:v>12.760070000000001</c:v>
                </c:pt>
                <c:pt idx="365">
                  <c:v>12.821296</c:v>
                </c:pt>
                <c:pt idx="366">
                  <c:v>12.882523000000004</c:v>
                </c:pt>
                <c:pt idx="367">
                  <c:v>12.943749</c:v>
                </c:pt>
                <c:pt idx="368">
                  <c:v>13.004974999999998</c:v>
                </c:pt>
                <c:pt idx="369">
                  <c:v>13.066201</c:v>
                </c:pt>
                <c:pt idx="370">
                  <c:v>13.127427000000001</c:v>
                </c:pt>
                <c:pt idx="371">
                  <c:v>13.188652999999999</c:v>
                </c:pt>
                <c:pt idx="372">
                  <c:v>13.249878999999998</c:v>
                </c:pt>
                <c:pt idx="373">
                  <c:v>13.311105</c:v>
                </c:pt>
                <c:pt idx="374">
                  <c:v>13.372331000000004</c:v>
                </c:pt>
                <c:pt idx="375">
                  <c:v>13.433557</c:v>
                </c:pt>
                <c:pt idx="376">
                  <c:v>13.494784000000006</c:v>
                </c:pt>
                <c:pt idx="377">
                  <c:v>13.556010000000002</c:v>
                </c:pt>
                <c:pt idx="378">
                  <c:v>13.617236</c:v>
                </c:pt>
                <c:pt idx="379">
                  <c:v>13.678462</c:v>
                </c:pt>
                <c:pt idx="380">
                  <c:v>13.739688000000001</c:v>
                </c:pt>
                <c:pt idx="381">
                  <c:v>13.800914000000002</c:v>
                </c:pt>
                <c:pt idx="382">
                  <c:v>13.862140000000048</c:v>
                </c:pt>
                <c:pt idx="383">
                  <c:v>13.923366</c:v>
                </c:pt>
                <c:pt idx="384">
                  <c:v>13.984592000000006</c:v>
                </c:pt>
                <c:pt idx="385">
                  <c:v>14.045818000000001</c:v>
                </c:pt>
                <c:pt idx="386">
                  <c:v>14.107045000000001</c:v>
                </c:pt>
                <c:pt idx="387">
                  <c:v>14.168270999999999</c:v>
                </c:pt>
                <c:pt idx="388">
                  <c:v>14.229497</c:v>
                </c:pt>
                <c:pt idx="389">
                  <c:v>14.290722999999998</c:v>
                </c:pt>
                <c:pt idx="390">
                  <c:v>14.351949000000022</c:v>
                </c:pt>
                <c:pt idx="391">
                  <c:v>14.413175000000001</c:v>
                </c:pt>
                <c:pt idx="392">
                  <c:v>14.474401</c:v>
                </c:pt>
                <c:pt idx="393">
                  <c:v>14.535627</c:v>
                </c:pt>
                <c:pt idx="394">
                  <c:v>14.596853000000001</c:v>
                </c:pt>
                <c:pt idx="395">
                  <c:v>14.658079000000001</c:v>
                </c:pt>
                <c:pt idx="396">
                  <c:v>14.719306</c:v>
                </c:pt>
                <c:pt idx="397">
                  <c:v>14.780532000000004</c:v>
                </c:pt>
                <c:pt idx="398">
                  <c:v>14.841757999999999</c:v>
                </c:pt>
                <c:pt idx="399">
                  <c:v>14.902984000000046</c:v>
                </c:pt>
                <c:pt idx="400">
                  <c:v>14.96421</c:v>
                </c:pt>
                <c:pt idx="401">
                  <c:v>15.025436000000068</c:v>
                </c:pt>
                <c:pt idx="402">
                  <c:v>15.086662</c:v>
                </c:pt>
                <c:pt idx="403">
                  <c:v>15.147887999999998</c:v>
                </c:pt>
                <c:pt idx="404">
                  <c:v>15.209114</c:v>
                </c:pt>
                <c:pt idx="405">
                  <c:v>15.270340000000001</c:v>
                </c:pt>
                <c:pt idx="406">
                  <c:v>15.331567</c:v>
                </c:pt>
                <c:pt idx="407">
                  <c:v>15.392793000000006</c:v>
                </c:pt>
                <c:pt idx="408">
                  <c:v>15.454019000000002</c:v>
                </c:pt>
                <c:pt idx="409">
                  <c:v>15.515245</c:v>
                </c:pt>
                <c:pt idx="410">
                  <c:v>15.576471</c:v>
                </c:pt>
                <c:pt idx="411">
                  <c:v>15.637697000000001</c:v>
                </c:pt>
                <c:pt idx="412">
                  <c:v>15.698922999999999</c:v>
                </c:pt>
                <c:pt idx="413">
                  <c:v>15.760149</c:v>
                </c:pt>
                <c:pt idx="414">
                  <c:v>15.821374999999998</c:v>
                </c:pt>
                <c:pt idx="415">
                  <c:v>15.882601000000006</c:v>
                </c:pt>
                <c:pt idx="416">
                  <c:v>15.943827999999998</c:v>
                </c:pt>
                <c:pt idx="417">
                  <c:v>16.005054000000001</c:v>
                </c:pt>
                <c:pt idx="418">
                  <c:v>16.06627999999991</c:v>
                </c:pt>
                <c:pt idx="419">
                  <c:v>16.127506</c:v>
                </c:pt>
                <c:pt idx="420">
                  <c:v>16.188731999999899</c:v>
                </c:pt>
                <c:pt idx="421">
                  <c:v>16.249957999999999</c:v>
                </c:pt>
                <c:pt idx="422">
                  <c:v>16.3111840000001</c:v>
                </c:pt>
                <c:pt idx="423">
                  <c:v>16.372409999999903</c:v>
                </c:pt>
                <c:pt idx="424">
                  <c:v>16.433635999999989</c:v>
                </c:pt>
                <c:pt idx="425">
                  <c:v>16.494862000000001</c:v>
                </c:pt>
                <c:pt idx="426">
                  <c:v>16.556089</c:v>
                </c:pt>
                <c:pt idx="427">
                  <c:v>16.617315000000108</c:v>
                </c:pt>
                <c:pt idx="428">
                  <c:v>16.678540999999989</c:v>
                </c:pt>
                <c:pt idx="429">
                  <c:v>16.739767000000001</c:v>
                </c:pt>
                <c:pt idx="430">
                  <c:v>16.800992999999988</c:v>
                </c:pt>
                <c:pt idx="431">
                  <c:v>16.862218999999989</c:v>
                </c:pt>
                <c:pt idx="432">
                  <c:v>16.92344499999988</c:v>
                </c:pt>
                <c:pt idx="433">
                  <c:v>16.984670999999903</c:v>
                </c:pt>
                <c:pt idx="434">
                  <c:v>17.045897</c:v>
                </c:pt>
                <c:pt idx="435">
                  <c:v>17.107123000000001</c:v>
                </c:pt>
                <c:pt idx="436">
                  <c:v>17.16835</c:v>
                </c:pt>
                <c:pt idx="437">
                  <c:v>17.229576000000002</c:v>
                </c:pt>
                <c:pt idx="438">
                  <c:v>17.290801999999999</c:v>
                </c:pt>
                <c:pt idx="439">
                  <c:v>17.352028000000001</c:v>
                </c:pt>
                <c:pt idx="440">
                  <c:v>17.413253999999988</c:v>
                </c:pt>
                <c:pt idx="441">
                  <c:v>17.47448</c:v>
                </c:pt>
                <c:pt idx="442">
                  <c:v>17.535705999999987</c:v>
                </c:pt>
                <c:pt idx="443">
                  <c:v>17.596931999999999</c:v>
                </c:pt>
                <c:pt idx="444">
                  <c:v>17.658158000000096</c:v>
                </c:pt>
                <c:pt idx="445">
                  <c:v>17.719384000000005</c:v>
                </c:pt>
                <c:pt idx="446">
                  <c:v>17.780610999999876</c:v>
                </c:pt>
                <c:pt idx="447">
                  <c:v>17.841837000000005</c:v>
                </c:pt>
                <c:pt idx="448">
                  <c:v>17.903063</c:v>
                </c:pt>
                <c:pt idx="449">
                  <c:v>17.964288999999987</c:v>
                </c:pt>
                <c:pt idx="450">
                  <c:v>18.025514999999903</c:v>
                </c:pt>
                <c:pt idx="451">
                  <c:v>18.086740999999869</c:v>
                </c:pt>
                <c:pt idx="452">
                  <c:v>18.147967000000108</c:v>
                </c:pt>
                <c:pt idx="453">
                  <c:v>18.209192999999914</c:v>
                </c:pt>
                <c:pt idx="454">
                  <c:v>18.270418999999986</c:v>
                </c:pt>
                <c:pt idx="455">
                  <c:v>18.331645000000005</c:v>
                </c:pt>
                <c:pt idx="456">
                  <c:v>18.392872000000001</c:v>
                </c:pt>
                <c:pt idx="457">
                  <c:v>18.454097999999988</c:v>
                </c:pt>
                <c:pt idx="458">
                  <c:v>18.515324</c:v>
                </c:pt>
                <c:pt idx="459">
                  <c:v>18.576550000000001</c:v>
                </c:pt>
                <c:pt idx="460">
                  <c:v>18.637776000000031</c:v>
                </c:pt>
                <c:pt idx="461">
                  <c:v>18.699002</c:v>
                </c:pt>
                <c:pt idx="462">
                  <c:v>18.760227999999898</c:v>
                </c:pt>
                <c:pt idx="463">
                  <c:v>18.821453999999999</c:v>
                </c:pt>
                <c:pt idx="464">
                  <c:v>18.882679999999876</c:v>
                </c:pt>
                <c:pt idx="465">
                  <c:v>18.943905999999988</c:v>
                </c:pt>
                <c:pt idx="466">
                  <c:v>19.005132999999876</c:v>
                </c:pt>
                <c:pt idx="467">
                  <c:v>19.066358999999999</c:v>
                </c:pt>
                <c:pt idx="468">
                  <c:v>19.127585000000035</c:v>
                </c:pt>
                <c:pt idx="469">
                  <c:v>19.188811000000001</c:v>
                </c:pt>
                <c:pt idx="470">
                  <c:v>19.25003699999991</c:v>
                </c:pt>
                <c:pt idx="471">
                  <c:v>19.311263000000096</c:v>
                </c:pt>
                <c:pt idx="472">
                  <c:v>19.372489000000002</c:v>
                </c:pt>
                <c:pt idx="473">
                  <c:v>19.433714999999989</c:v>
                </c:pt>
                <c:pt idx="474">
                  <c:v>19.494941000000001</c:v>
                </c:pt>
                <c:pt idx="475">
                  <c:v>19.556166999999999</c:v>
                </c:pt>
                <c:pt idx="476">
                  <c:v>19.617394000000104</c:v>
                </c:pt>
                <c:pt idx="477">
                  <c:v>19.678619999999903</c:v>
                </c:pt>
                <c:pt idx="478">
                  <c:v>19.739846</c:v>
                </c:pt>
                <c:pt idx="479">
                  <c:v>19.801072000000001</c:v>
                </c:pt>
                <c:pt idx="480">
                  <c:v>19.862297999999914</c:v>
                </c:pt>
                <c:pt idx="481">
                  <c:v>19.923523999999876</c:v>
                </c:pt>
                <c:pt idx="482">
                  <c:v>19.984749999999817</c:v>
                </c:pt>
                <c:pt idx="483">
                  <c:v>20.045976</c:v>
                </c:pt>
                <c:pt idx="484">
                  <c:v>20.107202000000001</c:v>
                </c:pt>
                <c:pt idx="485">
                  <c:v>20.168427999999903</c:v>
                </c:pt>
                <c:pt idx="486">
                  <c:v>20.229655000000001</c:v>
                </c:pt>
                <c:pt idx="487">
                  <c:v>20.290880999999999</c:v>
                </c:pt>
                <c:pt idx="488">
                  <c:v>20.352107</c:v>
                </c:pt>
                <c:pt idx="489">
                  <c:v>20.413333000000002</c:v>
                </c:pt>
                <c:pt idx="490">
                  <c:v>20.474558999999999</c:v>
                </c:pt>
                <c:pt idx="491">
                  <c:v>20.535785000000001</c:v>
                </c:pt>
                <c:pt idx="492">
                  <c:v>20.597010999999988</c:v>
                </c:pt>
                <c:pt idx="493">
                  <c:v>20.658237</c:v>
                </c:pt>
                <c:pt idx="494">
                  <c:v>20.719463000000001</c:v>
                </c:pt>
                <c:pt idx="495">
                  <c:v>20.780688999999906</c:v>
                </c:pt>
                <c:pt idx="496">
                  <c:v>20.841916000000001</c:v>
                </c:pt>
                <c:pt idx="497">
                  <c:v>20.90314199999991</c:v>
                </c:pt>
                <c:pt idx="498">
                  <c:v>20.964368</c:v>
                </c:pt>
                <c:pt idx="499">
                  <c:v>21.025594000000002</c:v>
                </c:pt>
                <c:pt idx="500">
                  <c:v>21.086819999999989</c:v>
                </c:pt>
                <c:pt idx="501">
                  <c:v>21.148045999999987</c:v>
                </c:pt>
                <c:pt idx="502">
                  <c:v>21.209271999999999</c:v>
                </c:pt>
                <c:pt idx="503">
                  <c:v>21.270498</c:v>
                </c:pt>
                <c:pt idx="504">
                  <c:v>21.331724000000001</c:v>
                </c:pt>
                <c:pt idx="505">
                  <c:v>21.39294999999991</c:v>
                </c:pt>
                <c:pt idx="506">
                  <c:v>21.454177000000001</c:v>
                </c:pt>
                <c:pt idx="507">
                  <c:v>21.515402999999989</c:v>
                </c:pt>
                <c:pt idx="508">
                  <c:v>21.576628999999986</c:v>
                </c:pt>
                <c:pt idx="509">
                  <c:v>21.637855000000194</c:v>
                </c:pt>
                <c:pt idx="510">
                  <c:v>21.699081000000035</c:v>
                </c:pt>
                <c:pt idx="511">
                  <c:v>21.76030699999988</c:v>
                </c:pt>
                <c:pt idx="512">
                  <c:v>21.821532999999903</c:v>
                </c:pt>
                <c:pt idx="513">
                  <c:v>21.882758999999989</c:v>
                </c:pt>
                <c:pt idx="514">
                  <c:v>21.943985000000001</c:v>
                </c:pt>
                <c:pt idx="515">
                  <c:v>22.005210999999989</c:v>
                </c:pt>
                <c:pt idx="516">
                  <c:v>22.066438000000002</c:v>
                </c:pt>
                <c:pt idx="517">
                  <c:v>22.127663999999999</c:v>
                </c:pt>
                <c:pt idx="518">
                  <c:v>22.188890000000001</c:v>
                </c:pt>
                <c:pt idx="519">
                  <c:v>22.250115999999988</c:v>
                </c:pt>
                <c:pt idx="520">
                  <c:v>22.311342</c:v>
                </c:pt>
                <c:pt idx="521">
                  <c:v>22.372568000000001</c:v>
                </c:pt>
                <c:pt idx="522">
                  <c:v>22.43379399999991</c:v>
                </c:pt>
                <c:pt idx="523">
                  <c:v>22.495019999999872</c:v>
                </c:pt>
                <c:pt idx="524">
                  <c:v>22.556246000000002</c:v>
                </c:pt>
                <c:pt idx="525">
                  <c:v>22.617472000000031</c:v>
                </c:pt>
                <c:pt idx="526">
                  <c:v>22.678699000000002</c:v>
                </c:pt>
                <c:pt idx="527">
                  <c:v>22.739924999999999</c:v>
                </c:pt>
                <c:pt idx="528">
                  <c:v>22.8011510000001</c:v>
                </c:pt>
                <c:pt idx="529">
                  <c:v>22.862376999999903</c:v>
                </c:pt>
                <c:pt idx="530">
                  <c:v>22.923602999999869</c:v>
                </c:pt>
                <c:pt idx="531">
                  <c:v>22.984828999999987</c:v>
                </c:pt>
                <c:pt idx="532">
                  <c:v>23.046054999999999</c:v>
                </c:pt>
                <c:pt idx="533">
                  <c:v>23.107281000000096</c:v>
                </c:pt>
                <c:pt idx="534">
                  <c:v>23.168507000000002</c:v>
                </c:pt>
                <c:pt idx="535">
                  <c:v>23.229732999999854</c:v>
                </c:pt>
                <c:pt idx="536">
                  <c:v>23.290959999999988</c:v>
                </c:pt>
                <c:pt idx="537">
                  <c:v>23.352186</c:v>
                </c:pt>
                <c:pt idx="538">
                  <c:v>23.413411999999987</c:v>
                </c:pt>
                <c:pt idx="539">
                  <c:v>23.474637999999903</c:v>
                </c:pt>
                <c:pt idx="540">
                  <c:v>23.535864000000089</c:v>
                </c:pt>
                <c:pt idx="541">
                  <c:v>23.597090000000001</c:v>
                </c:pt>
                <c:pt idx="542">
                  <c:v>23.658315999999999</c:v>
                </c:pt>
                <c:pt idx="543">
                  <c:v>23.719541999999986</c:v>
                </c:pt>
                <c:pt idx="544">
                  <c:v>23.780767999999899</c:v>
                </c:pt>
                <c:pt idx="545">
                  <c:v>23.841994000000035</c:v>
                </c:pt>
                <c:pt idx="546">
                  <c:v>23.903220999999899</c:v>
                </c:pt>
                <c:pt idx="547">
                  <c:v>23.964446999999861</c:v>
                </c:pt>
                <c:pt idx="548">
                  <c:v>24.025672999999891</c:v>
                </c:pt>
                <c:pt idx="549">
                  <c:v>24.086898999999999</c:v>
                </c:pt>
                <c:pt idx="550">
                  <c:v>24.148125</c:v>
                </c:pt>
                <c:pt idx="551">
                  <c:v>24.209351000000005</c:v>
                </c:pt>
                <c:pt idx="552">
                  <c:v>24.270576999999989</c:v>
                </c:pt>
                <c:pt idx="553">
                  <c:v>24.3318030000001</c:v>
                </c:pt>
                <c:pt idx="554">
                  <c:v>24.393028999999999</c:v>
                </c:pt>
                <c:pt idx="555">
                  <c:v>24.454255000000035</c:v>
                </c:pt>
                <c:pt idx="556">
                  <c:v>24.515481999999999</c:v>
                </c:pt>
                <c:pt idx="557">
                  <c:v>24.576708</c:v>
                </c:pt>
                <c:pt idx="558">
                  <c:v>24.637934000000108</c:v>
                </c:pt>
                <c:pt idx="559">
                  <c:v>24.699159999999999</c:v>
                </c:pt>
                <c:pt idx="560">
                  <c:v>24.760385999999986</c:v>
                </c:pt>
                <c:pt idx="561">
                  <c:v>24.821611999999988</c:v>
                </c:pt>
                <c:pt idx="562">
                  <c:v>24.882838</c:v>
                </c:pt>
                <c:pt idx="563">
                  <c:v>24.944064000000001</c:v>
                </c:pt>
                <c:pt idx="564">
                  <c:v>25.005289999999903</c:v>
                </c:pt>
                <c:pt idx="565">
                  <c:v>25.066515999999989</c:v>
                </c:pt>
                <c:pt idx="566">
                  <c:v>25.127742999999906</c:v>
                </c:pt>
                <c:pt idx="567">
                  <c:v>25.188969</c:v>
                </c:pt>
                <c:pt idx="568">
                  <c:v>25.250195000000001</c:v>
                </c:pt>
                <c:pt idx="569">
                  <c:v>25.311420999999999</c:v>
                </c:pt>
                <c:pt idx="570">
                  <c:v>25.372646999999876</c:v>
                </c:pt>
                <c:pt idx="571">
                  <c:v>25.433872999999988</c:v>
                </c:pt>
                <c:pt idx="572">
                  <c:v>25.495098999999989</c:v>
                </c:pt>
                <c:pt idx="573">
                  <c:v>25.556325000000001</c:v>
                </c:pt>
                <c:pt idx="574">
                  <c:v>25.61755100000013</c:v>
                </c:pt>
                <c:pt idx="575">
                  <c:v>25.678777</c:v>
                </c:pt>
                <c:pt idx="576">
                  <c:v>25.74000399999991</c:v>
                </c:pt>
                <c:pt idx="577">
                  <c:v>25.80123</c:v>
                </c:pt>
                <c:pt idx="578">
                  <c:v>25.862456000000002</c:v>
                </c:pt>
                <c:pt idx="579">
                  <c:v>25.923681999999989</c:v>
                </c:pt>
                <c:pt idx="580">
                  <c:v>25.984908000000001</c:v>
                </c:pt>
                <c:pt idx="581">
                  <c:v>26.046133999999903</c:v>
                </c:pt>
                <c:pt idx="582">
                  <c:v>26.107360000000035</c:v>
                </c:pt>
                <c:pt idx="583">
                  <c:v>26.168585999999987</c:v>
                </c:pt>
                <c:pt idx="584">
                  <c:v>26.229811999999999</c:v>
                </c:pt>
                <c:pt idx="585">
                  <c:v>26.291038</c:v>
                </c:pt>
                <c:pt idx="586">
                  <c:v>26.352264999999999</c:v>
                </c:pt>
                <c:pt idx="587">
                  <c:v>26.413491</c:v>
                </c:pt>
                <c:pt idx="588">
                  <c:v>26.474716999999899</c:v>
                </c:pt>
                <c:pt idx="589">
                  <c:v>26.535943</c:v>
                </c:pt>
                <c:pt idx="590">
                  <c:v>26.597169000000001</c:v>
                </c:pt>
                <c:pt idx="591">
                  <c:v>26.658394999999999</c:v>
                </c:pt>
                <c:pt idx="592">
                  <c:v>26.719621</c:v>
                </c:pt>
                <c:pt idx="593">
                  <c:v>26.780846999999891</c:v>
                </c:pt>
                <c:pt idx="594">
                  <c:v>26.842072999999989</c:v>
                </c:pt>
                <c:pt idx="595">
                  <c:v>26.903298999999986</c:v>
                </c:pt>
                <c:pt idx="596">
                  <c:v>26.964525999999989</c:v>
                </c:pt>
                <c:pt idx="597">
                  <c:v>27.025751999999986</c:v>
                </c:pt>
                <c:pt idx="598">
                  <c:v>27.086977999999988</c:v>
                </c:pt>
                <c:pt idx="599">
                  <c:v>27.148204</c:v>
                </c:pt>
                <c:pt idx="600">
                  <c:v>27.209429999999884</c:v>
                </c:pt>
                <c:pt idx="601">
                  <c:v>27.270655999999999</c:v>
                </c:pt>
                <c:pt idx="602">
                  <c:v>27.331882000000096</c:v>
                </c:pt>
                <c:pt idx="603">
                  <c:v>27.393108000000005</c:v>
                </c:pt>
                <c:pt idx="604">
                  <c:v>27.454333999999989</c:v>
                </c:pt>
                <c:pt idx="605">
                  <c:v>27.515560000000001</c:v>
                </c:pt>
                <c:pt idx="606">
                  <c:v>27.576786999999989</c:v>
                </c:pt>
                <c:pt idx="607">
                  <c:v>27.638013000000001</c:v>
                </c:pt>
                <c:pt idx="608">
                  <c:v>27.699238999999999</c:v>
                </c:pt>
                <c:pt idx="609">
                  <c:v>27.760465</c:v>
                </c:pt>
                <c:pt idx="610">
                  <c:v>27.821691000000001</c:v>
                </c:pt>
                <c:pt idx="611">
                  <c:v>27.882916999999914</c:v>
                </c:pt>
                <c:pt idx="612">
                  <c:v>27.944142999999876</c:v>
                </c:pt>
                <c:pt idx="613">
                  <c:v>28.005369000000002</c:v>
                </c:pt>
                <c:pt idx="614">
                  <c:v>28.066595</c:v>
                </c:pt>
                <c:pt idx="615">
                  <c:v>28.127821000000104</c:v>
                </c:pt>
                <c:pt idx="616">
                  <c:v>28.189048</c:v>
                </c:pt>
                <c:pt idx="617">
                  <c:v>28.250274000000001</c:v>
                </c:pt>
                <c:pt idx="618">
                  <c:v>28.311499999999999</c:v>
                </c:pt>
                <c:pt idx="619">
                  <c:v>28.372725999999989</c:v>
                </c:pt>
                <c:pt idx="620">
                  <c:v>28.433952000000001</c:v>
                </c:pt>
                <c:pt idx="621">
                  <c:v>28.495177999999989</c:v>
                </c:pt>
                <c:pt idx="622">
                  <c:v>28.556404000000001</c:v>
                </c:pt>
                <c:pt idx="623">
                  <c:v>28.617629999999988</c:v>
                </c:pt>
                <c:pt idx="624">
                  <c:v>28.678856000000035</c:v>
                </c:pt>
                <c:pt idx="625">
                  <c:v>28.740081999999987</c:v>
                </c:pt>
                <c:pt idx="626">
                  <c:v>28.801309</c:v>
                </c:pt>
                <c:pt idx="627">
                  <c:v>28.862534999999891</c:v>
                </c:pt>
                <c:pt idx="628">
                  <c:v>28.92376099999991</c:v>
                </c:pt>
                <c:pt idx="629">
                  <c:v>28.984987</c:v>
                </c:pt>
                <c:pt idx="630">
                  <c:v>29.046213000000002</c:v>
                </c:pt>
                <c:pt idx="631">
                  <c:v>29.107438999999999</c:v>
                </c:pt>
                <c:pt idx="632">
                  <c:v>29.168665000000001</c:v>
                </c:pt>
                <c:pt idx="633">
                  <c:v>29.229890999999999</c:v>
                </c:pt>
                <c:pt idx="634">
                  <c:v>29.291117</c:v>
                </c:pt>
                <c:pt idx="635">
                  <c:v>29.352342999999891</c:v>
                </c:pt>
                <c:pt idx="636">
                  <c:v>29.41357</c:v>
                </c:pt>
                <c:pt idx="637">
                  <c:v>29.474795999999987</c:v>
                </c:pt>
                <c:pt idx="638">
                  <c:v>29.536021999999999</c:v>
                </c:pt>
                <c:pt idx="639">
                  <c:v>29.597248</c:v>
                </c:pt>
                <c:pt idx="640">
                  <c:v>29.658473999999988</c:v>
                </c:pt>
                <c:pt idx="641">
                  <c:v>29.7197</c:v>
                </c:pt>
                <c:pt idx="642">
                  <c:v>29.780925999999987</c:v>
                </c:pt>
                <c:pt idx="643">
                  <c:v>29.842151999999999</c:v>
                </c:pt>
                <c:pt idx="644">
                  <c:v>29.903378</c:v>
                </c:pt>
                <c:pt idx="645">
                  <c:v>29.964603999999891</c:v>
                </c:pt>
                <c:pt idx="646">
                  <c:v>30.025831</c:v>
                </c:pt>
                <c:pt idx="647">
                  <c:v>30.087057000000001</c:v>
                </c:pt>
                <c:pt idx="648">
                  <c:v>30.148282999999989</c:v>
                </c:pt>
                <c:pt idx="649">
                  <c:v>30.209508999999986</c:v>
                </c:pt>
                <c:pt idx="650">
                  <c:v>30.270734999999899</c:v>
                </c:pt>
                <c:pt idx="651">
                  <c:v>30.331961000000156</c:v>
                </c:pt>
                <c:pt idx="652">
                  <c:v>30.393187000000001</c:v>
                </c:pt>
                <c:pt idx="653">
                  <c:v>30.454412999999906</c:v>
                </c:pt>
                <c:pt idx="654">
                  <c:v>30.515638999999986</c:v>
                </c:pt>
                <c:pt idx="655">
                  <c:v>30.576865000000112</c:v>
                </c:pt>
                <c:pt idx="656">
                  <c:v>30.638092</c:v>
                </c:pt>
                <c:pt idx="657">
                  <c:v>30.699318000000005</c:v>
                </c:pt>
                <c:pt idx="658">
                  <c:v>30.760543999999847</c:v>
                </c:pt>
                <c:pt idx="659">
                  <c:v>30.821770000000001</c:v>
                </c:pt>
                <c:pt idx="660">
                  <c:v>30.882995999999999</c:v>
                </c:pt>
                <c:pt idx="661">
                  <c:v>30.944221999999989</c:v>
                </c:pt>
                <c:pt idx="662">
                  <c:v>31.005447999999891</c:v>
                </c:pt>
                <c:pt idx="663">
                  <c:v>31.06667399999991</c:v>
                </c:pt>
                <c:pt idx="664">
                  <c:v>31.127900000000096</c:v>
                </c:pt>
                <c:pt idx="665">
                  <c:v>31.189126000000002</c:v>
                </c:pt>
                <c:pt idx="666">
                  <c:v>31.250353</c:v>
                </c:pt>
                <c:pt idx="667">
                  <c:v>31.311578999999998</c:v>
                </c:pt>
                <c:pt idx="668">
                  <c:v>31.372805000000035</c:v>
                </c:pt>
                <c:pt idx="669">
                  <c:v>31.434031000000001</c:v>
                </c:pt>
                <c:pt idx="670">
                  <c:v>31.495256999999903</c:v>
                </c:pt>
                <c:pt idx="671">
                  <c:v>31.556483</c:v>
                </c:pt>
                <c:pt idx="672">
                  <c:v>31.617709000000001</c:v>
                </c:pt>
                <c:pt idx="673">
                  <c:v>31.678934999999999</c:v>
                </c:pt>
                <c:pt idx="674">
                  <c:v>31.740161000000001</c:v>
                </c:pt>
                <c:pt idx="675">
                  <c:v>31.801386999999988</c:v>
                </c:pt>
                <c:pt idx="676">
                  <c:v>31.862613999999876</c:v>
                </c:pt>
                <c:pt idx="677">
                  <c:v>31.923839999999899</c:v>
                </c:pt>
                <c:pt idx="678">
                  <c:v>31.985065999999989</c:v>
                </c:pt>
                <c:pt idx="679">
                  <c:v>32.046292000000001</c:v>
                </c:pt>
                <c:pt idx="680">
                  <c:v>32.107518000000013</c:v>
                </c:pt>
                <c:pt idx="681">
                  <c:v>32.168744000000011</c:v>
                </c:pt>
                <c:pt idx="682">
                  <c:v>32.229970000000186</c:v>
                </c:pt>
                <c:pt idx="683">
                  <c:v>32.291196000000063</c:v>
                </c:pt>
                <c:pt idx="684">
                  <c:v>32.352421999999997</c:v>
                </c:pt>
                <c:pt idx="685">
                  <c:v>32.413647999999995</c:v>
                </c:pt>
                <c:pt idx="686">
                  <c:v>32.474874999999997</c:v>
                </c:pt>
                <c:pt idx="687">
                  <c:v>32.536101000000002</c:v>
                </c:pt>
                <c:pt idx="688">
                  <c:v>32.597327</c:v>
                </c:pt>
                <c:pt idx="689">
                  <c:v>32.658553000000012</c:v>
                </c:pt>
                <c:pt idx="690">
                  <c:v>32.719779000000003</c:v>
                </c:pt>
                <c:pt idx="691">
                  <c:v>32.781005</c:v>
                </c:pt>
                <c:pt idx="692">
                  <c:v>32.842231000000005</c:v>
                </c:pt>
                <c:pt idx="693">
                  <c:v>32.903456999999996</c:v>
                </c:pt>
                <c:pt idx="694">
                  <c:v>32.964682999999994</c:v>
                </c:pt>
                <c:pt idx="695">
                  <c:v>33.025909000000013</c:v>
                </c:pt>
                <c:pt idx="696">
                  <c:v>33.087136000000001</c:v>
                </c:pt>
                <c:pt idx="697">
                  <c:v>33.148362000000013</c:v>
                </c:pt>
                <c:pt idx="698">
                  <c:v>33.209588000000011</c:v>
                </c:pt>
                <c:pt idx="699">
                  <c:v>33.270814000000001</c:v>
                </c:pt>
                <c:pt idx="700">
                  <c:v>33.332040000000006</c:v>
                </c:pt>
                <c:pt idx="701">
                  <c:v>33.393266000000004</c:v>
                </c:pt>
                <c:pt idx="702">
                  <c:v>33.454491999999995</c:v>
                </c:pt>
                <c:pt idx="703">
                  <c:v>33.515718000000113</c:v>
                </c:pt>
                <c:pt idx="704">
                  <c:v>33.576944000000005</c:v>
                </c:pt>
                <c:pt idx="705">
                  <c:v>33.638170000000194</c:v>
                </c:pt>
                <c:pt idx="706">
                  <c:v>33.699397000000012</c:v>
                </c:pt>
                <c:pt idx="707">
                  <c:v>33.760623000000002</c:v>
                </c:pt>
                <c:pt idx="708">
                  <c:v>33.821848999999993</c:v>
                </c:pt>
                <c:pt idx="709">
                  <c:v>33.883074999999998</c:v>
                </c:pt>
                <c:pt idx="710">
                  <c:v>33.944300999999996</c:v>
                </c:pt>
                <c:pt idx="711">
                  <c:v>34.005527000000001</c:v>
                </c:pt>
                <c:pt idx="712">
                  <c:v>34.066753000000013</c:v>
                </c:pt>
                <c:pt idx="713">
                  <c:v>34.127979000000003</c:v>
                </c:pt>
                <c:pt idx="714">
                  <c:v>34.189205000000001</c:v>
                </c:pt>
                <c:pt idx="715">
                  <c:v>34.250431000000006</c:v>
                </c:pt>
                <c:pt idx="716">
                  <c:v>34.311657999999994</c:v>
                </c:pt>
                <c:pt idx="717">
                  <c:v>34.372883999999999</c:v>
                </c:pt>
                <c:pt idx="718">
                  <c:v>34.434110000000011</c:v>
                </c:pt>
                <c:pt idx="719">
                  <c:v>34.495336000000187</c:v>
                </c:pt>
                <c:pt idx="720">
                  <c:v>34.556562</c:v>
                </c:pt>
                <c:pt idx="721">
                  <c:v>34.617787999999997</c:v>
                </c:pt>
                <c:pt idx="722">
                  <c:v>34.679014000000002</c:v>
                </c:pt>
                <c:pt idx="723">
                  <c:v>34.74024</c:v>
                </c:pt>
                <c:pt idx="724">
                  <c:v>34.801465999999998</c:v>
                </c:pt>
                <c:pt idx="725">
                  <c:v>34.862692000000003</c:v>
                </c:pt>
                <c:pt idx="726">
                  <c:v>34.923919000000012</c:v>
                </c:pt>
                <c:pt idx="727">
                  <c:v>34.985145000000003</c:v>
                </c:pt>
                <c:pt idx="728">
                  <c:v>35.046371000000001</c:v>
                </c:pt>
                <c:pt idx="729">
                  <c:v>35.107597000000005</c:v>
                </c:pt>
                <c:pt idx="730">
                  <c:v>35.168823000000003</c:v>
                </c:pt>
                <c:pt idx="731">
                  <c:v>35.230049000000001</c:v>
                </c:pt>
                <c:pt idx="732">
                  <c:v>35.291275000000013</c:v>
                </c:pt>
                <c:pt idx="733">
                  <c:v>35.352501000000004</c:v>
                </c:pt>
                <c:pt idx="734">
                  <c:v>35.413726999999994</c:v>
                </c:pt>
                <c:pt idx="735">
                  <c:v>35.474953000000006</c:v>
                </c:pt>
                <c:pt idx="736">
                  <c:v>35.536180000000002</c:v>
                </c:pt>
                <c:pt idx="737">
                  <c:v>35.597406000000007</c:v>
                </c:pt>
                <c:pt idx="738">
                  <c:v>35.658632000000011</c:v>
                </c:pt>
                <c:pt idx="739">
                  <c:v>35.719858000000002</c:v>
                </c:pt>
                <c:pt idx="740">
                  <c:v>35.781083999999993</c:v>
                </c:pt>
                <c:pt idx="741">
                  <c:v>35.842310000000012</c:v>
                </c:pt>
                <c:pt idx="742">
                  <c:v>35.903536000000003</c:v>
                </c:pt>
                <c:pt idx="743">
                  <c:v>35.964762</c:v>
                </c:pt>
                <c:pt idx="744">
                  <c:v>36.025988000000012</c:v>
                </c:pt>
                <c:pt idx="745">
                  <c:v>36.087213999999996</c:v>
                </c:pt>
                <c:pt idx="746">
                  <c:v>36.148441000000005</c:v>
                </c:pt>
                <c:pt idx="747">
                  <c:v>36.209666999999996</c:v>
                </c:pt>
                <c:pt idx="748">
                  <c:v>36.270893000000001</c:v>
                </c:pt>
                <c:pt idx="749">
                  <c:v>36.332119000000013</c:v>
                </c:pt>
                <c:pt idx="750">
                  <c:v>36.393345000000011</c:v>
                </c:pt>
                <c:pt idx="751">
                  <c:v>36.454570999999994</c:v>
                </c:pt>
                <c:pt idx="752">
                  <c:v>36.515797000000006</c:v>
                </c:pt>
                <c:pt idx="753">
                  <c:v>36.577023000000004</c:v>
                </c:pt>
                <c:pt idx="754">
                  <c:v>36.638249000000002</c:v>
                </c:pt>
                <c:pt idx="755">
                  <c:v>36.699475000000113</c:v>
                </c:pt>
                <c:pt idx="756">
                  <c:v>36.760702000000187</c:v>
                </c:pt>
                <c:pt idx="757">
                  <c:v>36.821928</c:v>
                </c:pt>
                <c:pt idx="758">
                  <c:v>36.883154000000005</c:v>
                </c:pt>
                <c:pt idx="759">
                  <c:v>36.944379999999995</c:v>
                </c:pt>
                <c:pt idx="760">
                  <c:v>37.005606</c:v>
                </c:pt>
                <c:pt idx="761">
                  <c:v>37.066832000000012</c:v>
                </c:pt>
                <c:pt idx="762">
                  <c:v>37.128058000000216</c:v>
                </c:pt>
                <c:pt idx="763">
                  <c:v>37.189283999999994</c:v>
                </c:pt>
                <c:pt idx="764">
                  <c:v>37.250510000000013</c:v>
                </c:pt>
                <c:pt idx="765">
                  <c:v>37.311735999999996</c:v>
                </c:pt>
                <c:pt idx="766">
                  <c:v>37.372963000000006</c:v>
                </c:pt>
                <c:pt idx="767">
                  <c:v>37.434188999999996</c:v>
                </c:pt>
                <c:pt idx="768">
                  <c:v>37.495415000000179</c:v>
                </c:pt>
                <c:pt idx="769">
                  <c:v>37.556640999999999</c:v>
                </c:pt>
                <c:pt idx="770">
                  <c:v>37.617866999999997</c:v>
                </c:pt>
                <c:pt idx="771">
                  <c:v>37.679093000000002</c:v>
                </c:pt>
                <c:pt idx="772">
                  <c:v>37.740319000000063</c:v>
                </c:pt>
                <c:pt idx="773">
                  <c:v>37.801544999999997</c:v>
                </c:pt>
                <c:pt idx="774">
                  <c:v>37.862771000000002</c:v>
                </c:pt>
                <c:pt idx="775">
                  <c:v>37.923997</c:v>
                </c:pt>
                <c:pt idx="776">
                  <c:v>37.985223999999995</c:v>
                </c:pt>
                <c:pt idx="777">
                  <c:v>38.04645</c:v>
                </c:pt>
                <c:pt idx="778">
                  <c:v>38.107676000000005</c:v>
                </c:pt>
                <c:pt idx="779">
                  <c:v>38.168902000000216</c:v>
                </c:pt>
                <c:pt idx="780">
                  <c:v>38.230128000000164</c:v>
                </c:pt>
                <c:pt idx="781">
                  <c:v>38.291354000000013</c:v>
                </c:pt>
                <c:pt idx="782">
                  <c:v>38.352579999999996</c:v>
                </c:pt>
                <c:pt idx="783">
                  <c:v>38.413805999999994</c:v>
                </c:pt>
                <c:pt idx="784">
                  <c:v>38.475032000000013</c:v>
                </c:pt>
                <c:pt idx="785">
                  <c:v>38.536258000000011</c:v>
                </c:pt>
                <c:pt idx="786">
                  <c:v>38.597484999999999</c:v>
                </c:pt>
                <c:pt idx="787">
                  <c:v>38.658711000000011</c:v>
                </c:pt>
                <c:pt idx="788">
                  <c:v>38.719937000000002</c:v>
                </c:pt>
                <c:pt idx="789">
                  <c:v>38.781163000000006</c:v>
                </c:pt>
                <c:pt idx="790">
                  <c:v>38.842389000000004</c:v>
                </c:pt>
                <c:pt idx="791">
                  <c:v>38.903615000000002</c:v>
                </c:pt>
                <c:pt idx="792">
                  <c:v>38.964840999999993</c:v>
                </c:pt>
                <c:pt idx="793">
                  <c:v>39.026067000000005</c:v>
                </c:pt>
                <c:pt idx="794">
                  <c:v>39.087292999999995</c:v>
                </c:pt>
                <c:pt idx="795">
                  <c:v>39.148519000000164</c:v>
                </c:pt>
                <c:pt idx="796">
                  <c:v>39.209746000000003</c:v>
                </c:pt>
                <c:pt idx="797">
                  <c:v>39.270972000000164</c:v>
                </c:pt>
                <c:pt idx="798">
                  <c:v>39.332198000000012</c:v>
                </c:pt>
                <c:pt idx="799">
                  <c:v>39.393423999999996</c:v>
                </c:pt>
                <c:pt idx="800">
                  <c:v>39.454649999999994</c:v>
                </c:pt>
              </c:numCache>
            </c:numRef>
          </c:xVal>
          <c:yVal>
            <c:numRef>
              <c:f>Sheet1!$M$2:$M$802</c:f>
              <c:numCache>
                <c:formatCode>General</c:formatCode>
                <c:ptCount val="8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4.9581000000000083E-2</c:v>
                </c:pt>
                <c:pt idx="13">
                  <c:v>7.3752000000000137E-2</c:v>
                </c:pt>
                <c:pt idx="14">
                  <c:v>9.8227000000000578E-2</c:v>
                </c:pt>
                <c:pt idx="15">
                  <c:v>0.12196300000000022</c:v>
                </c:pt>
                <c:pt idx="16">
                  <c:v>0.15976800000000108</c:v>
                </c:pt>
                <c:pt idx="17">
                  <c:v>0.15670500000000093</c:v>
                </c:pt>
                <c:pt idx="18">
                  <c:v>0.12867099999999987</c:v>
                </c:pt>
                <c:pt idx="19">
                  <c:v>0.21543800000000102</c:v>
                </c:pt>
                <c:pt idx="20">
                  <c:v>0.203179</c:v>
                </c:pt>
                <c:pt idx="21">
                  <c:v>0.21245000000000044</c:v>
                </c:pt>
                <c:pt idx="22">
                  <c:v>0.22955200000000017</c:v>
                </c:pt>
                <c:pt idx="23">
                  <c:v>0.24633300000000041</c:v>
                </c:pt>
                <c:pt idx="24">
                  <c:v>0.275113</c:v>
                </c:pt>
                <c:pt idx="25">
                  <c:v>0.30698100000000145</c:v>
                </c:pt>
                <c:pt idx="26">
                  <c:v>0.33761300000000088</c:v>
                </c:pt>
                <c:pt idx="27">
                  <c:v>0.32688500000000204</c:v>
                </c:pt>
                <c:pt idx="28">
                  <c:v>0.27556900000000001</c:v>
                </c:pt>
                <c:pt idx="29">
                  <c:v>0.274148</c:v>
                </c:pt>
                <c:pt idx="30">
                  <c:v>0.36057100000000031</c:v>
                </c:pt>
                <c:pt idx="31">
                  <c:v>0.49681100000000128</c:v>
                </c:pt>
                <c:pt idx="32">
                  <c:v>0.49026900000000001</c:v>
                </c:pt>
                <c:pt idx="33">
                  <c:v>0.53266199999999997</c:v>
                </c:pt>
                <c:pt idx="34">
                  <c:v>0.56977400000000289</c:v>
                </c:pt>
                <c:pt idx="35">
                  <c:v>0.65289699999999995</c:v>
                </c:pt>
                <c:pt idx="36">
                  <c:v>0.67017800000000338</c:v>
                </c:pt>
                <c:pt idx="37">
                  <c:v>0.89135299999999718</c:v>
                </c:pt>
                <c:pt idx="38">
                  <c:v>0.67454300000000289</c:v>
                </c:pt>
                <c:pt idx="39">
                  <c:v>0.78152900000000003</c:v>
                </c:pt>
                <c:pt idx="40">
                  <c:v>0.77404500000000409</c:v>
                </c:pt>
                <c:pt idx="41">
                  <c:v>1.0418979999999998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4.8378000000000004E-2</c:v>
                </c:pt>
                <c:pt idx="82">
                  <c:v>0.20954200000000078</c:v>
                </c:pt>
                <c:pt idx="83">
                  <c:v>0.15052800000000024</c:v>
                </c:pt>
                <c:pt idx="84">
                  <c:v>0.35431100000000032</c:v>
                </c:pt>
                <c:pt idx="85">
                  <c:v>0.77601799999999932</c:v>
                </c:pt>
                <c:pt idx="86">
                  <c:v>0.66093100000000327</c:v>
                </c:pt>
                <c:pt idx="87">
                  <c:v>0.51964999999999995</c:v>
                </c:pt>
                <c:pt idx="88">
                  <c:v>0.98714199999999996</c:v>
                </c:pt>
                <c:pt idx="89">
                  <c:v>0.81494400000000289</c:v>
                </c:pt>
                <c:pt idx="90">
                  <c:v>1.2418219999999911</c:v>
                </c:pt>
                <c:pt idx="91">
                  <c:v>0.54328900000000002</c:v>
                </c:pt>
                <c:pt idx="92">
                  <c:v>0.55926900000000002</c:v>
                </c:pt>
                <c:pt idx="93">
                  <c:v>0.56223599999999996</c:v>
                </c:pt>
                <c:pt idx="94">
                  <c:v>0.50867099999999998</c:v>
                </c:pt>
                <c:pt idx="95">
                  <c:v>0.30287500000000145</c:v>
                </c:pt>
                <c:pt idx="96">
                  <c:v>0.35324100000000003</c:v>
                </c:pt>
                <c:pt idx="97">
                  <c:v>0.62428600000000001</c:v>
                </c:pt>
                <c:pt idx="98">
                  <c:v>0.70446900000000001</c:v>
                </c:pt>
                <c:pt idx="99">
                  <c:v>0.46393000000000001</c:v>
                </c:pt>
                <c:pt idx="100">
                  <c:v>0.255166</c:v>
                </c:pt>
                <c:pt idx="101">
                  <c:v>0.35081100000000032</c:v>
                </c:pt>
                <c:pt idx="102">
                  <c:v>0.88135299999999717</c:v>
                </c:pt>
                <c:pt idx="103">
                  <c:v>0.95630800000000005</c:v>
                </c:pt>
                <c:pt idx="104">
                  <c:v>0.42737100000000128</c:v>
                </c:pt>
                <c:pt idx="105">
                  <c:v>0.99875100000000061</c:v>
                </c:pt>
                <c:pt idx="106">
                  <c:v>0.94836299999999663</c:v>
                </c:pt>
                <c:pt idx="107">
                  <c:v>0.75416499999999997</c:v>
                </c:pt>
                <c:pt idx="108">
                  <c:v>0.94555599999999951</c:v>
                </c:pt>
                <c:pt idx="109">
                  <c:v>0.87452700000000005</c:v>
                </c:pt>
                <c:pt idx="110">
                  <c:v>0.5911910000000008</c:v>
                </c:pt>
                <c:pt idx="111">
                  <c:v>0.55596699999999744</c:v>
                </c:pt>
                <c:pt idx="112">
                  <c:v>0.58965699999999777</c:v>
                </c:pt>
                <c:pt idx="113">
                  <c:v>1.3664719999999999</c:v>
                </c:pt>
                <c:pt idx="114">
                  <c:v>0.64762800000000464</c:v>
                </c:pt>
                <c:pt idx="115">
                  <c:v>0.6337800000000029</c:v>
                </c:pt>
                <c:pt idx="116">
                  <c:v>0.88797400000000093</c:v>
                </c:pt>
                <c:pt idx="117">
                  <c:v>0.97047699999999926</c:v>
                </c:pt>
                <c:pt idx="118">
                  <c:v>0.74310900000000291</c:v>
                </c:pt>
                <c:pt idx="119">
                  <c:v>1.0570189999999999</c:v>
                </c:pt>
                <c:pt idx="120">
                  <c:v>0.80501599999999951</c:v>
                </c:pt>
                <c:pt idx="121">
                  <c:v>0.86887499999999995</c:v>
                </c:pt>
                <c:pt idx="122">
                  <c:v>0.83139200000000002</c:v>
                </c:pt>
                <c:pt idx="123">
                  <c:v>0.88572200000000056</c:v>
                </c:pt>
                <c:pt idx="124">
                  <c:v>0.79144899999999996</c:v>
                </c:pt>
                <c:pt idx="125">
                  <c:v>0.99430199999999958</c:v>
                </c:pt>
                <c:pt idx="126">
                  <c:v>1.4033429999999998</c:v>
                </c:pt>
                <c:pt idx="127">
                  <c:v>1.0802620000000001</c:v>
                </c:pt>
                <c:pt idx="128">
                  <c:v>1.4678249999999897</c:v>
                </c:pt>
                <c:pt idx="129">
                  <c:v>1.132816</c:v>
                </c:pt>
                <c:pt idx="130">
                  <c:v>1.6016109999999999</c:v>
                </c:pt>
                <c:pt idx="131">
                  <c:v>1.4107059999999998</c:v>
                </c:pt>
                <c:pt idx="132">
                  <c:v>1.4996389999999948</c:v>
                </c:pt>
                <c:pt idx="133">
                  <c:v>1.7859180000000001</c:v>
                </c:pt>
                <c:pt idx="134">
                  <c:v>1.7442090000000001</c:v>
                </c:pt>
                <c:pt idx="135">
                  <c:v>1.9159669999999978</c:v>
                </c:pt>
                <c:pt idx="136">
                  <c:v>1.5914939999999949</c:v>
                </c:pt>
                <c:pt idx="137">
                  <c:v>2.2648920000000001</c:v>
                </c:pt>
                <c:pt idx="138">
                  <c:v>1.758951000000001</c:v>
                </c:pt>
                <c:pt idx="139">
                  <c:v>1.8779139999999999</c:v>
                </c:pt>
                <c:pt idx="140">
                  <c:v>1.8873989999999998</c:v>
                </c:pt>
                <c:pt idx="141">
                  <c:v>1.9526339999999998</c:v>
                </c:pt>
                <c:pt idx="142">
                  <c:v>1.1183470000000055</c:v>
                </c:pt>
                <c:pt idx="143">
                  <c:v>0.86651900000000004</c:v>
                </c:pt>
                <c:pt idx="144">
                  <c:v>0.75231499999999996</c:v>
                </c:pt>
                <c:pt idx="145">
                  <c:v>0.64590099999999995</c:v>
                </c:pt>
                <c:pt idx="146">
                  <c:v>0.49172300000000002</c:v>
                </c:pt>
                <c:pt idx="147">
                  <c:v>0.467144</c:v>
                </c:pt>
                <c:pt idx="148">
                  <c:v>0.44666600000000034</c:v>
                </c:pt>
                <c:pt idx="149">
                  <c:v>0.34429300000000002</c:v>
                </c:pt>
                <c:pt idx="150">
                  <c:v>0.29860500000000001</c:v>
                </c:pt>
                <c:pt idx="151">
                  <c:v>0.24320900000000079</c:v>
                </c:pt>
                <c:pt idx="152">
                  <c:v>0.15407899999999999</c:v>
                </c:pt>
                <c:pt idx="153">
                  <c:v>8.0076000000000064E-2</c:v>
                </c:pt>
                <c:pt idx="154">
                  <c:v>6.6633000000000012E-2</c:v>
                </c:pt>
                <c:pt idx="155">
                  <c:v>3.6000000000000053E-2</c:v>
                </c:pt>
                <c:pt idx="156">
                  <c:v>2.5790000000000023E-3</c:v>
                </c:pt>
                <c:pt idx="157">
                  <c:v>3.1491000000000068E-2</c:v>
                </c:pt>
                <c:pt idx="158">
                  <c:v>5.7462000000000381E-2</c:v>
                </c:pt>
                <c:pt idx="159">
                  <c:v>0.134182</c:v>
                </c:pt>
                <c:pt idx="160">
                  <c:v>0.31995600000000163</c:v>
                </c:pt>
                <c:pt idx="161">
                  <c:v>0.30660400000000032</c:v>
                </c:pt>
                <c:pt idx="162">
                  <c:v>0.305147</c:v>
                </c:pt>
                <c:pt idx="163">
                  <c:v>0.36552800000000163</c:v>
                </c:pt>
                <c:pt idx="164">
                  <c:v>0.490763</c:v>
                </c:pt>
                <c:pt idx="165">
                  <c:v>0.59113899999999753</c:v>
                </c:pt>
                <c:pt idx="166">
                  <c:v>2.231096</c:v>
                </c:pt>
                <c:pt idx="167">
                  <c:v>2.3488719999999987</c:v>
                </c:pt>
                <c:pt idx="168">
                  <c:v>2.0330409999999977</c:v>
                </c:pt>
                <c:pt idx="169">
                  <c:v>2.8303210000000001</c:v>
                </c:pt>
                <c:pt idx="170">
                  <c:v>2.4372419999999977</c:v>
                </c:pt>
                <c:pt idx="171">
                  <c:v>1.5349139999999999</c:v>
                </c:pt>
                <c:pt idx="172">
                  <c:v>1.7492570000000014</c:v>
                </c:pt>
                <c:pt idx="173">
                  <c:v>1.893105</c:v>
                </c:pt>
                <c:pt idx="174">
                  <c:v>2.3553139999999977</c:v>
                </c:pt>
                <c:pt idx="175">
                  <c:v>2.35172899999999</c:v>
                </c:pt>
                <c:pt idx="176">
                  <c:v>2.82003</c:v>
                </c:pt>
                <c:pt idx="177">
                  <c:v>1.602684</c:v>
                </c:pt>
                <c:pt idx="178">
                  <c:v>1.9792689999999988</c:v>
                </c:pt>
                <c:pt idx="179">
                  <c:v>2.6537829999999998</c:v>
                </c:pt>
                <c:pt idx="180">
                  <c:v>1.4480789999999999</c:v>
                </c:pt>
                <c:pt idx="181">
                  <c:v>1.5607139999999999</c:v>
                </c:pt>
                <c:pt idx="182">
                  <c:v>3.6496360000000001</c:v>
                </c:pt>
                <c:pt idx="183">
                  <c:v>1.691641</c:v>
                </c:pt>
                <c:pt idx="184">
                  <c:v>2.7767979999999999</c:v>
                </c:pt>
                <c:pt idx="185">
                  <c:v>3.7361800000000001</c:v>
                </c:pt>
                <c:pt idx="186">
                  <c:v>1.7565580000000014</c:v>
                </c:pt>
                <c:pt idx="187">
                  <c:v>3.1491289999999998</c:v>
                </c:pt>
                <c:pt idx="188">
                  <c:v>3.9737640000000001</c:v>
                </c:pt>
                <c:pt idx="189">
                  <c:v>2.9299529999999967</c:v>
                </c:pt>
                <c:pt idx="190">
                  <c:v>4.5720770000000002</c:v>
                </c:pt>
                <c:pt idx="191">
                  <c:v>2.8835069999999998</c:v>
                </c:pt>
                <c:pt idx="192">
                  <c:v>3.2127689999999967</c:v>
                </c:pt>
                <c:pt idx="193">
                  <c:v>3.6481970000000135</c:v>
                </c:pt>
                <c:pt idx="194">
                  <c:v>3.2598889999999967</c:v>
                </c:pt>
                <c:pt idx="195">
                  <c:v>3.5359069999999977</c:v>
                </c:pt>
                <c:pt idx="196">
                  <c:v>3.0105979999999999</c:v>
                </c:pt>
                <c:pt idx="197">
                  <c:v>2.5369359999999967</c:v>
                </c:pt>
                <c:pt idx="198">
                  <c:v>2.6987770000000002</c:v>
                </c:pt>
                <c:pt idx="199">
                  <c:v>1.806851</c:v>
                </c:pt>
                <c:pt idx="200">
                  <c:v>2.8305229999999977</c:v>
                </c:pt>
                <c:pt idx="201">
                  <c:v>2.3592039999999872</c:v>
                </c:pt>
                <c:pt idx="202">
                  <c:v>1.5663909999999999</c:v>
                </c:pt>
                <c:pt idx="203">
                  <c:v>1.8855379999999999</c:v>
                </c:pt>
                <c:pt idx="204">
                  <c:v>2.561728</c:v>
                </c:pt>
                <c:pt idx="205">
                  <c:v>4.2145449999999762</c:v>
                </c:pt>
                <c:pt idx="206">
                  <c:v>3.1784749999999997</c:v>
                </c:pt>
                <c:pt idx="207">
                  <c:v>3.55974999999999</c:v>
                </c:pt>
                <c:pt idx="208">
                  <c:v>3.9350829999999872</c:v>
                </c:pt>
                <c:pt idx="209">
                  <c:v>4.2063119999999996</c:v>
                </c:pt>
                <c:pt idx="210">
                  <c:v>3.1467350000000001</c:v>
                </c:pt>
                <c:pt idx="211">
                  <c:v>5.6786950000000003</c:v>
                </c:pt>
                <c:pt idx="212">
                  <c:v>2.9104739999999967</c:v>
                </c:pt>
                <c:pt idx="213">
                  <c:v>4.2497249999999998</c:v>
                </c:pt>
                <c:pt idx="214">
                  <c:v>4.7951280000000001</c:v>
                </c:pt>
                <c:pt idx="215">
                  <c:v>6.2895620000000134</c:v>
                </c:pt>
                <c:pt idx="216">
                  <c:v>4.6145439999999782</c:v>
                </c:pt>
                <c:pt idx="217">
                  <c:v>5.615484999999965</c:v>
                </c:pt>
                <c:pt idx="218">
                  <c:v>4.1854930000000001</c:v>
                </c:pt>
                <c:pt idx="219">
                  <c:v>4.4813890000000134</c:v>
                </c:pt>
                <c:pt idx="220">
                  <c:v>4.0679789999999763</c:v>
                </c:pt>
                <c:pt idx="221">
                  <c:v>8.681557999999999</c:v>
                </c:pt>
                <c:pt idx="222">
                  <c:v>4.3173049999999762</c:v>
                </c:pt>
                <c:pt idx="223">
                  <c:v>8.1416449999999987</c:v>
                </c:pt>
                <c:pt idx="224">
                  <c:v>4.0678769999999762</c:v>
                </c:pt>
                <c:pt idx="225">
                  <c:v>5.4224319999999855</c:v>
                </c:pt>
                <c:pt idx="226">
                  <c:v>9.1072109999999995</c:v>
                </c:pt>
                <c:pt idx="227">
                  <c:v>4.0761430000000134</c:v>
                </c:pt>
                <c:pt idx="228">
                  <c:v>4.7750670000000124</c:v>
                </c:pt>
                <c:pt idx="229">
                  <c:v>4.2485689999999998</c:v>
                </c:pt>
                <c:pt idx="230">
                  <c:v>4.9804199999999996</c:v>
                </c:pt>
                <c:pt idx="231">
                  <c:v>5.6518470000000001</c:v>
                </c:pt>
                <c:pt idx="232">
                  <c:v>3.9297429999999967</c:v>
                </c:pt>
                <c:pt idx="233">
                  <c:v>6.3699979999999945</c:v>
                </c:pt>
                <c:pt idx="234">
                  <c:v>5.7861479999999998</c:v>
                </c:pt>
                <c:pt idx="235">
                  <c:v>6.3856830000000002</c:v>
                </c:pt>
                <c:pt idx="236">
                  <c:v>6.3544699999999965</c:v>
                </c:pt>
                <c:pt idx="237">
                  <c:v>4.7888529999999996</c:v>
                </c:pt>
                <c:pt idx="238">
                  <c:v>6.8002159999999945</c:v>
                </c:pt>
                <c:pt idx="239">
                  <c:v>5.3893579999999996</c:v>
                </c:pt>
                <c:pt idx="240">
                  <c:v>4.9469230000000124</c:v>
                </c:pt>
                <c:pt idx="241">
                  <c:v>6.6352779999999996</c:v>
                </c:pt>
                <c:pt idx="242">
                  <c:v>5.9341970000000002</c:v>
                </c:pt>
                <c:pt idx="243">
                  <c:v>5.7509839999999945</c:v>
                </c:pt>
                <c:pt idx="244">
                  <c:v>6.6953290000000001</c:v>
                </c:pt>
                <c:pt idx="245">
                  <c:v>4.946434</c:v>
                </c:pt>
                <c:pt idx="246">
                  <c:v>4.9786830000000224</c:v>
                </c:pt>
                <c:pt idx="247">
                  <c:v>5.0324059999999955</c:v>
                </c:pt>
                <c:pt idx="248">
                  <c:v>5.3219879999999753</c:v>
                </c:pt>
                <c:pt idx="249">
                  <c:v>4.2604059999999855</c:v>
                </c:pt>
                <c:pt idx="250">
                  <c:v>3.841774</c:v>
                </c:pt>
                <c:pt idx="251">
                  <c:v>4.1903819999999845</c:v>
                </c:pt>
                <c:pt idx="252">
                  <c:v>4.1330609999999997</c:v>
                </c:pt>
                <c:pt idx="253">
                  <c:v>3.2117649999999998</c:v>
                </c:pt>
                <c:pt idx="254">
                  <c:v>4.8707529999999997</c:v>
                </c:pt>
                <c:pt idx="255">
                  <c:v>3.3599469999999858</c:v>
                </c:pt>
                <c:pt idx="256">
                  <c:v>2.6153729999999977</c:v>
                </c:pt>
                <c:pt idx="257">
                  <c:v>3.3137849999999998</c:v>
                </c:pt>
                <c:pt idx="258">
                  <c:v>3.5129219999999997</c:v>
                </c:pt>
                <c:pt idx="259">
                  <c:v>2.8922969999999872</c:v>
                </c:pt>
                <c:pt idx="260">
                  <c:v>2.9098439999999872</c:v>
                </c:pt>
                <c:pt idx="261">
                  <c:v>2.6259449999999998</c:v>
                </c:pt>
                <c:pt idx="262">
                  <c:v>2.9474269999999998</c:v>
                </c:pt>
                <c:pt idx="263">
                  <c:v>2.8433299999999999</c:v>
                </c:pt>
                <c:pt idx="264">
                  <c:v>2.562163</c:v>
                </c:pt>
                <c:pt idx="265">
                  <c:v>2.430399</c:v>
                </c:pt>
                <c:pt idx="266">
                  <c:v>1.9530629999999998</c:v>
                </c:pt>
                <c:pt idx="267">
                  <c:v>2.4107240000000001</c:v>
                </c:pt>
                <c:pt idx="268">
                  <c:v>2.073814</c:v>
                </c:pt>
                <c:pt idx="269">
                  <c:v>2.1620170000000001</c:v>
                </c:pt>
                <c:pt idx="270">
                  <c:v>2.075393</c:v>
                </c:pt>
                <c:pt idx="271">
                  <c:v>1.9349570000000049</c:v>
                </c:pt>
                <c:pt idx="272">
                  <c:v>2.1566779999999977</c:v>
                </c:pt>
                <c:pt idx="273">
                  <c:v>1.8812279999999999</c:v>
                </c:pt>
                <c:pt idx="274">
                  <c:v>1.8903730000000001</c:v>
                </c:pt>
                <c:pt idx="275">
                  <c:v>2.8142829999999872</c:v>
                </c:pt>
                <c:pt idx="276">
                  <c:v>1.590225</c:v>
                </c:pt>
                <c:pt idx="277">
                  <c:v>2.2991280000000001</c:v>
                </c:pt>
                <c:pt idx="278">
                  <c:v>1.946448000000004</c:v>
                </c:pt>
                <c:pt idx="279">
                  <c:v>2.22655</c:v>
                </c:pt>
                <c:pt idx="280">
                  <c:v>2.0575950000000001</c:v>
                </c:pt>
                <c:pt idx="281">
                  <c:v>2.295725</c:v>
                </c:pt>
                <c:pt idx="282">
                  <c:v>2.2389519999999998</c:v>
                </c:pt>
                <c:pt idx="283">
                  <c:v>2.0722749999999968</c:v>
                </c:pt>
                <c:pt idx="284">
                  <c:v>2.0570970000000002</c:v>
                </c:pt>
                <c:pt idx="285">
                  <c:v>2.3027929999999968</c:v>
                </c:pt>
                <c:pt idx="286">
                  <c:v>1.614222</c:v>
                </c:pt>
                <c:pt idx="287">
                  <c:v>1.5994219999999943</c:v>
                </c:pt>
                <c:pt idx="288">
                  <c:v>2.0317489999999871</c:v>
                </c:pt>
                <c:pt idx="289">
                  <c:v>1.7850850000000011</c:v>
                </c:pt>
                <c:pt idx="290">
                  <c:v>1.4281939999999949</c:v>
                </c:pt>
                <c:pt idx="291">
                  <c:v>1.5139219999999913</c:v>
                </c:pt>
                <c:pt idx="292">
                  <c:v>1.6083099999999999</c:v>
                </c:pt>
                <c:pt idx="293">
                  <c:v>1.4324899999999998</c:v>
                </c:pt>
                <c:pt idx="294">
                  <c:v>2.1707649999999998</c:v>
                </c:pt>
                <c:pt idx="295">
                  <c:v>1.30654</c:v>
                </c:pt>
                <c:pt idx="296">
                  <c:v>1.3924399999999999</c:v>
                </c:pt>
                <c:pt idx="297">
                  <c:v>1.4653659999999948</c:v>
                </c:pt>
                <c:pt idx="298">
                  <c:v>1.7325969999999959</c:v>
                </c:pt>
                <c:pt idx="299">
                  <c:v>1.2774529999999999</c:v>
                </c:pt>
                <c:pt idx="300">
                  <c:v>1.2364109999999999</c:v>
                </c:pt>
                <c:pt idx="301">
                  <c:v>1.172064</c:v>
                </c:pt>
                <c:pt idx="302">
                  <c:v>1.0741609999999999</c:v>
                </c:pt>
                <c:pt idx="303">
                  <c:v>1.2852599999999998</c:v>
                </c:pt>
                <c:pt idx="304">
                  <c:v>1.2478709999999948</c:v>
                </c:pt>
                <c:pt idx="305">
                  <c:v>1.194979</c:v>
                </c:pt>
                <c:pt idx="306">
                  <c:v>0.95181499999999997</c:v>
                </c:pt>
                <c:pt idx="307">
                  <c:v>1.1181620000000001</c:v>
                </c:pt>
                <c:pt idx="308">
                  <c:v>1.0754329999999999</c:v>
                </c:pt>
                <c:pt idx="309">
                  <c:v>0.999274</c:v>
                </c:pt>
                <c:pt idx="310">
                  <c:v>0.97896799999999895</c:v>
                </c:pt>
                <c:pt idx="311">
                  <c:v>0.88428099999999776</c:v>
                </c:pt>
                <c:pt idx="312">
                  <c:v>1.1380190000000001</c:v>
                </c:pt>
                <c:pt idx="313">
                  <c:v>0.80177399999999999</c:v>
                </c:pt>
                <c:pt idx="314">
                  <c:v>0.73039900000000291</c:v>
                </c:pt>
                <c:pt idx="315">
                  <c:v>0.771756000000002</c:v>
                </c:pt>
                <c:pt idx="316">
                  <c:v>1.3004370000000001</c:v>
                </c:pt>
                <c:pt idx="317">
                  <c:v>1.2483150000000001</c:v>
                </c:pt>
                <c:pt idx="318">
                  <c:v>1.112139</c:v>
                </c:pt>
                <c:pt idx="319">
                  <c:v>1.107267</c:v>
                </c:pt>
                <c:pt idx="320">
                  <c:v>0.83572299999999999</c:v>
                </c:pt>
                <c:pt idx="321">
                  <c:v>0.82379400000000325</c:v>
                </c:pt>
                <c:pt idx="322">
                  <c:v>1.014243</c:v>
                </c:pt>
                <c:pt idx="323">
                  <c:v>1.054009</c:v>
                </c:pt>
                <c:pt idx="324">
                  <c:v>0.88461600000000051</c:v>
                </c:pt>
                <c:pt idx="325">
                  <c:v>0.76586900000000302</c:v>
                </c:pt>
                <c:pt idx="326">
                  <c:v>0.79052699999999709</c:v>
                </c:pt>
                <c:pt idx="327">
                  <c:v>0.60555000000000003</c:v>
                </c:pt>
                <c:pt idx="328">
                  <c:v>0.68611500000000081</c:v>
                </c:pt>
                <c:pt idx="329">
                  <c:v>1.0088409999999999</c:v>
                </c:pt>
                <c:pt idx="330">
                  <c:v>0.8158879999999995</c:v>
                </c:pt>
                <c:pt idx="331">
                  <c:v>0.86975400000000325</c:v>
                </c:pt>
                <c:pt idx="332">
                  <c:v>0.75039100000000325</c:v>
                </c:pt>
                <c:pt idx="333">
                  <c:v>0.86591799999999997</c:v>
                </c:pt>
                <c:pt idx="334">
                  <c:v>0.784107</c:v>
                </c:pt>
                <c:pt idx="335">
                  <c:v>0.85679000000000338</c:v>
                </c:pt>
                <c:pt idx="336">
                  <c:v>0.61122399999999999</c:v>
                </c:pt>
                <c:pt idx="337">
                  <c:v>0.74308099999999999</c:v>
                </c:pt>
                <c:pt idx="338">
                  <c:v>0.67811200000000005</c:v>
                </c:pt>
                <c:pt idx="339">
                  <c:v>0.64708200000000005</c:v>
                </c:pt>
                <c:pt idx="340">
                  <c:v>0.40514</c:v>
                </c:pt>
                <c:pt idx="341">
                  <c:v>0.19453200000000023</c:v>
                </c:pt>
                <c:pt idx="342">
                  <c:v>0.37597700000000145</c:v>
                </c:pt>
                <c:pt idx="343">
                  <c:v>0.49589700000000031</c:v>
                </c:pt>
                <c:pt idx="344">
                  <c:v>0.54642000000000002</c:v>
                </c:pt>
                <c:pt idx="345">
                  <c:v>0.58655799999999669</c:v>
                </c:pt>
                <c:pt idx="346">
                  <c:v>0.45238000000000145</c:v>
                </c:pt>
                <c:pt idx="347">
                  <c:v>0.56308899999999951</c:v>
                </c:pt>
                <c:pt idx="348">
                  <c:v>0.44506600000000041</c:v>
                </c:pt>
                <c:pt idx="349">
                  <c:v>0.41821000000000008</c:v>
                </c:pt>
                <c:pt idx="350">
                  <c:v>0.33101100000000128</c:v>
                </c:pt>
                <c:pt idx="351">
                  <c:v>0.33718600000000237</c:v>
                </c:pt>
                <c:pt idx="352">
                  <c:v>0.48413300000000004</c:v>
                </c:pt>
                <c:pt idx="353">
                  <c:v>0.389235</c:v>
                </c:pt>
                <c:pt idx="354">
                  <c:v>0.40404600000000002</c:v>
                </c:pt>
                <c:pt idx="355">
                  <c:v>0.39125100000000002</c:v>
                </c:pt>
                <c:pt idx="356">
                  <c:v>0.42150100000000001</c:v>
                </c:pt>
                <c:pt idx="357">
                  <c:v>0.56210099999999996</c:v>
                </c:pt>
                <c:pt idx="358">
                  <c:v>0.36230400000000162</c:v>
                </c:pt>
                <c:pt idx="359">
                  <c:v>0.40403100000000003</c:v>
                </c:pt>
                <c:pt idx="360">
                  <c:v>0.41965200000000008</c:v>
                </c:pt>
                <c:pt idx="361">
                  <c:v>0.43410100000000001</c:v>
                </c:pt>
                <c:pt idx="362">
                  <c:v>0.3022450000000001</c:v>
                </c:pt>
                <c:pt idx="363">
                  <c:v>0.46539200000000008</c:v>
                </c:pt>
                <c:pt idx="364">
                  <c:v>0.461648</c:v>
                </c:pt>
                <c:pt idx="365">
                  <c:v>0.35907100000000008</c:v>
                </c:pt>
                <c:pt idx="366">
                  <c:v>0.45354500000000003</c:v>
                </c:pt>
                <c:pt idx="367">
                  <c:v>0.32601900000000134</c:v>
                </c:pt>
                <c:pt idx="368">
                  <c:v>0.42598400000000192</c:v>
                </c:pt>
                <c:pt idx="369">
                  <c:v>0.47528400000000032</c:v>
                </c:pt>
                <c:pt idx="370">
                  <c:v>0.2688930000000001</c:v>
                </c:pt>
                <c:pt idx="371">
                  <c:v>0.32715400000000128</c:v>
                </c:pt>
                <c:pt idx="372">
                  <c:v>0.38760200000000128</c:v>
                </c:pt>
                <c:pt idx="373">
                  <c:v>0.34079000000000031</c:v>
                </c:pt>
                <c:pt idx="374">
                  <c:v>0.62308500000000266</c:v>
                </c:pt>
                <c:pt idx="375">
                  <c:v>0.41291200000000128</c:v>
                </c:pt>
                <c:pt idx="376">
                  <c:v>0.35237100000000032</c:v>
                </c:pt>
                <c:pt idx="377">
                  <c:v>0.45992200000000127</c:v>
                </c:pt>
                <c:pt idx="378">
                  <c:v>0.70744499999999999</c:v>
                </c:pt>
                <c:pt idx="379">
                  <c:v>0.41442800000000163</c:v>
                </c:pt>
                <c:pt idx="380">
                  <c:v>0.34469400000000028</c:v>
                </c:pt>
                <c:pt idx="381">
                  <c:v>0.68253500000000056</c:v>
                </c:pt>
                <c:pt idx="382">
                  <c:v>0.49252300000000032</c:v>
                </c:pt>
                <c:pt idx="383">
                  <c:v>0.65948499999999999</c:v>
                </c:pt>
                <c:pt idx="384">
                  <c:v>0.53149000000000002</c:v>
                </c:pt>
                <c:pt idx="385">
                  <c:v>0.52150299999999628</c:v>
                </c:pt>
                <c:pt idx="386">
                  <c:v>0.42768800000000146</c:v>
                </c:pt>
                <c:pt idx="387">
                  <c:v>0.49659600000000031</c:v>
                </c:pt>
                <c:pt idx="388">
                  <c:v>0.62845700000000004</c:v>
                </c:pt>
                <c:pt idx="389">
                  <c:v>0.56801199999999996</c:v>
                </c:pt>
                <c:pt idx="390">
                  <c:v>0.47436300000000031</c:v>
                </c:pt>
                <c:pt idx="391">
                  <c:v>0.37571900000000008</c:v>
                </c:pt>
                <c:pt idx="392">
                  <c:v>0.44470800000000033</c:v>
                </c:pt>
                <c:pt idx="393">
                  <c:v>0.34025000000000027</c:v>
                </c:pt>
                <c:pt idx="394">
                  <c:v>0.44514000000000026</c:v>
                </c:pt>
                <c:pt idx="395">
                  <c:v>0.59890000000000054</c:v>
                </c:pt>
                <c:pt idx="396">
                  <c:v>0.45708700000000002</c:v>
                </c:pt>
                <c:pt idx="397">
                  <c:v>0.48672900000000002</c:v>
                </c:pt>
                <c:pt idx="398">
                  <c:v>0.88205699999999776</c:v>
                </c:pt>
                <c:pt idx="399">
                  <c:v>0.88300500000000093</c:v>
                </c:pt>
                <c:pt idx="400">
                  <c:v>0.39371000000000145</c:v>
                </c:pt>
                <c:pt idx="401">
                  <c:v>0.25446000000000002</c:v>
                </c:pt>
                <c:pt idx="402">
                  <c:v>0.20803400000000041</c:v>
                </c:pt>
                <c:pt idx="403">
                  <c:v>0.42423700000000003</c:v>
                </c:pt>
                <c:pt idx="404">
                  <c:v>0.85786399999999996</c:v>
                </c:pt>
                <c:pt idx="405">
                  <c:v>0.59482100000000093</c:v>
                </c:pt>
                <c:pt idx="406">
                  <c:v>0.35568800000000145</c:v>
                </c:pt>
                <c:pt idx="407">
                  <c:v>0.30040100000000008</c:v>
                </c:pt>
                <c:pt idx="408">
                  <c:v>0.21588399999999999</c:v>
                </c:pt>
                <c:pt idx="409">
                  <c:v>0.15038399999999999</c:v>
                </c:pt>
                <c:pt idx="410">
                  <c:v>0.12477400000000052</c:v>
                </c:pt>
                <c:pt idx="411">
                  <c:v>8.4755000000000788E-2</c:v>
                </c:pt>
                <c:pt idx="412">
                  <c:v>8.3712000000000064E-2</c:v>
                </c:pt>
                <c:pt idx="413">
                  <c:v>9.6483000000000013E-2</c:v>
                </c:pt>
                <c:pt idx="414">
                  <c:v>0.15237400000000001</c:v>
                </c:pt>
                <c:pt idx="415">
                  <c:v>0.19845400000000027</c:v>
                </c:pt>
                <c:pt idx="416">
                  <c:v>0.14729500000000079</c:v>
                </c:pt>
                <c:pt idx="417">
                  <c:v>0.45987100000000031</c:v>
                </c:pt>
                <c:pt idx="418">
                  <c:v>0.8391250000000029</c:v>
                </c:pt>
                <c:pt idx="419">
                  <c:v>0.76169600000000326</c:v>
                </c:pt>
                <c:pt idx="420">
                  <c:v>0.52723399999999709</c:v>
                </c:pt>
                <c:pt idx="421">
                  <c:v>0.51830399999999721</c:v>
                </c:pt>
                <c:pt idx="422">
                  <c:v>0.48697500000000032</c:v>
                </c:pt>
                <c:pt idx="423">
                  <c:v>0.45892300000000008</c:v>
                </c:pt>
                <c:pt idx="424">
                  <c:v>0.37491400000000175</c:v>
                </c:pt>
                <c:pt idx="425">
                  <c:v>0.33763100000000001</c:v>
                </c:pt>
                <c:pt idx="426">
                  <c:v>0.32480400000000204</c:v>
                </c:pt>
                <c:pt idx="427">
                  <c:v>0.25268200000000002</c:v>
                </c:pt>
                <c:pt idx="428">
                  <c:v>0.24363099999999999</c:v>
                </c:pt>
                <c:pt idx="429">
                  <c:v>0.27925900000000003</c:v>
                </c:pt>
                <c:pt idx="430">
                  <c:v>0.32130700000000145</c:v>
                </c:pt>
                <c:pt idx="431">
                  <c:v>0.35538600000000192</c:v>
                </c:pt>
                <c:pt idx="432">
                  <c:v>0.10189500000000012</c:v>
                </c:pt>
                <c:pt idx="433">
                  <c:v>0.16106600000000018</c:v>
                </c:pt>
                <c:pt idx="434">
                  <c:v>0.25682700000000008</c:v>
                </c:pt>
                <c:pt idx="435">
                  <c:v>0.38407600000000192</c:v>
                </c:pt>
                <c:pt idx="436">
                  <c:v>0.43306400000000145</c:v>
                </c:pt>
                <c:pt idx="437">
                  <c:v>0.56606699999999721</c:v>
                </c:pt>
                <c:pt idx="438">
                  <c:v>0.36743500000000001</c:v>
                </c:pt>
                <c:pt idx="439">
                  <c:v>0.27617400000000031</c:v>
                </c:pt>
                <c:pt idx="440">
                  <c:v>0.36331400000000191</c:v>
                </c:pt>
                <c:pt idx="441">
                  <c:v>0.48906800000000128</c:v>
                </c:pt>
                <c:pt idx="442">
                  <c:v>0.51984100000000255</c:v>
                </c:pt>
                <c:pt idx="443">
                  <c:v>0.45199400000000001</c:v>
                </c:pt>
                <c:pt idx="444">
                  <c:v>0.42667400000000127</c:v>
                </c:pt>
                <c:pt idx="445">
                  <c:v>0.40827000000000002</c:v>
                </c:pt>
                <c:pt idx="446">
                  <c:v>0.36308000000000146</c:v>
                </c:pt>
                <c:pt idx="447">
                  <c:v>0.61052300000000004</c:v>
                </c:pt>
                <c:pt idx="448">
                  <c:v>0.55870699999999951</c:v>
                </c:pt>
                <c:pt idx="449">
                  <c:v>0.27005600000000002</c:v>
                </c:pt>
                <c:pt idx="450">
                  <c:v>0.22234100000000023</c:v>
                </c:pt>
                <c:pt idx="451">
                  <c:v>0.18722700000000078</c:v>
                </c:pt>
                <c:pt idx="452">
                  <c:v>0.15028200000000044</c:v>
                </c:pt>
                <c:pt idx="453">
                  <c:v>0.15778700000000093</c:v>
                </c:pt>
                <c:pt idx="454">
                  <c:v>0.51895199999999997</c:v>
                </c:pt>
                <c:pt idx="455">
                  <c:v>0.36164500000000011</c:v>
                </c:pt>
                <c:pt idx="456">
                  <c:v>0.46776000000000001</c:v>
                </c:pt>
                <c:pt idx="457">
                  <c:v>0.52497000000000005</c:v>
                </c:pt>
                <c:pt idx="458">
                  <c:v>0.64393699999999998</c:v>
                </c:pt>
                <c:pt idx="459">
                  <c:v>0.49503800000000031</c:v>
                </c:pt>
                <c:pt idx="460">
                  <c:v>0.39814600000000128</c:v>
                </c:pt>
                <c:pt idx="461">
                  <c:v>0.37985600000000197</c:v>
                </c:pt>
                <c:pt idx="462">
                  <c:v>0.32244800000000146</c:v>
                </c:pt>
                <c:pt idx="463">
                  <c:v>0.29978500000000002</c:v>
                </c:pt>
                <c:pt idx="464">
                  <c:v>0.32086000000000192</c:v>
                </c:pt>
                <c:pt idx="465">
                  <c:v>0.34707900000000047</c:v>
                </c:pt>
                <c:pt idx="466">
                  <c:v>0.47861100000000001</c:v>
                </c:pt>
                <c:pt idx="467">
                  <c:v>0.66359299999999999</c:v>
                </c:pt>
                <c:pt idx="468">
                  <c:v>0.70025700000000002</c:v>
                </c:pt>
                <c:pt idx="469">
                  <c:v>0.30463200000000001</c:v>
                </c:pt>
                <c:pt idx="470">
                  <c:v>0.23906500000000044</c:v>
                </c:pt>
                <c:pt idx="471">
                  <c:v>0.20516400000000001</c:v>
                </c:pt>
                <c:pt idx="472">
                  <c:v>0.18390700000000088</c:v>
                </c:pt>
                <c:pt idx="473">
                  <c:v>0.1601759999999999</c:v>
                </c:pt>
                <c:pt idx="474">
                  <c:v>0.18210299999999999</c:v>
                </c:pt>
                <c:pt idx="475">
                  <c:v>0.18650500000000073</c:v>
                </c:pt>
                <c:pt idx="476">
                  <c:v>0.19187599999999991</c:v>
                </c:pt>
                <c:pt idx="477">
                  <c:v>0.20927100000000001</c:v>
                </c:pt>
                <c:pt idx="478">
                  <c:v>0.23451900000000078</c:v>
                </c:pt>
                <c:pt idx="479">
                  <c:v>0.2638950000000001</c:v>
                </c:pt>
                <c:pt idx="480">
                  <c:v>0.31471600000000038</c:v>
                </c:pt>
                <c:pt idx="481">
                  <c:v>0.28394000000000008</c:v>
                </c:pt>
                <c:pt idx="482">
                  <c:v>0.250722</c:v>
                </c:pt>
                <c:pt idx="483">
                  <c:v>0.23596700000000087</c:v>
                </c:pt>
                <c:pt idx="484">
                  <c:v>0.22883000000000017</c:v>
                </c:pt>
                <c:pt idx="485">
                  <c:v>0.22531400000000018</c:v>
                </c:pt>
                <c:pt idx="486">
                  <c:v>0.22384800000000027</c:v>
                </c:pt>
                <c:pt idx="487">
                  <c:v>0.21785700000000024</c:v>
                </c:pt>
                <c:pt idx="488">
                  <c:v>0.2524030000000001</c:v>
                </c:pt>
                <c:pt idx="489">
                  <c:v>0.39996700000000163</c:v>
                </c:pt>
                <c:pt idx="490">
                  <c:v>0.34787500000000088</c:v>
                </c:pt>
                <c:pt idx="491">
                  <c:v>0.23845900000000075</c:v>
                </c:pt>
                <c:pt idx="492">
                  <c:v>0.35820400000000002</c:v>
                </c:pt>
                <c:pt idx="493">
                  <c:v>0.33065000000000128</c:v>
                </c:pt>
                <c:pt idx="494">
                  <c:v>0.279167</c:v>
                </c:pt>
                <c:pt idx="495">
                  <c:v>0.24941600000000125</c:v>
                </c:pt>
                <c:pt idx="496">
                  <c:v>0.24054900000000093</c:v>
                </c:pt>
                <c:pt idx="497">
                  <c:v>0.23542500000000041</c:v>
                </c:pt>
                <c:pt idx="498">
                  <c:v>0.22978500000000027</c:v>
                </c:pt>
                <c:pt idx="499">
                  <c:v>0.23898100000000044</c:v>
                </c:pt>
                <c:pt idx="500">
                  <c:v>0.24378300000000044</c:v>
                </c:pt>
                <c:pt idx="501">
                  <c:v>0.26222100000000004</c:v>
                </c:pt>
                <c:pt idx="502">
                  <c:v>0.28707000000000032</c:v>
                </c:pt>
                <c:pt idx="503">
                  <c:v>0.37005600000000038</c:v>
                </c:pt>
                <c:pt idx="504">
                  <c:v>0.32998600000000256</c:v>
                </c:pt>
                <c:pt idx="505">
                  <c:v>0.21852500000000041</c:v>
                </c:pt>
                <c:pt idx="506">
                  <c:v>0.22096500000000033</c:v>
                </c:pt>
                <c:pt idx="507">
                  <c:v>0.23372599999999999</c:v>
                </c:pt>
                <c:pt idx="508">
                  <c:v>0.25546600000000008</c:v>
                </c:pt>
                <c:pt idx="509">
                  <c:v>0.43325400000000008</c:v>
                </c:pt>
                <c:pt idx="510">
                  <c:v>0.34936200000000173</c:v>
                </c:pt>
                <c:pt idx="511">
                  <c:v>0.24779500000000096</c:v>
                </c:pt>
                <c:pt idx="512">
                  <c:v>0.24274600000000102</c:v>
                </c:pt>
                <c:pt idx="513">
                  <c:v>0.30398100000000128</c:v>
                </c:pt>
                <c:pt idx="514">
                  <c:v>0.49595900000000032</c:v>
                </c:pt>
                <c:pt idx="515">
                  <c:v>0.33023200000000008</c:v>
                </c:pt>
                <c:pt idx="516">
                  <c:v>0.18557000000000001</c:v>
                </c:pt>
                <c:pt idx="517">
                  <c:v>0.17514800000000041</c:v>
                </c:pt>
                <c:pt idx="518">
                  <c:v>0.16542400000000027</c:v>
                </c:pt>
                <c:pt idx="519">
                  <c:v>0.18991800000000131</c:v>
                </c:pt>
                <c:pt idx="520">
                  <c:v>0.19424200000000069</c:v>
                </c:pt>
                <c:pt idx="521">
                  <c:v>0.18313299999999999</c:v>
                </c:pt>
                <c:pt idx="522">
                  <c:v>0.19577100000000014</c:v>
                </c:pt>
                <c:pt idx="523">
                  <c:v>0.33911500000000128</c:v>
                </c:pt>
                <c:pt idx="524">
                  <c:v>0.24057899999999999</c:v>
                </c:pt>
                <c:pt idx="525">
                  <c:v>0.18502500000000024</c:v>
                </c:pt>
                <c:pt idx="526">
                  <c:v>0.19031600000000026</c:v>
                </c:pt>
                <c:pt idx="527">
                  <c:v>0.22992900000000033</c:v>
                </c:pt>
                <c:pt idx="528">
                  <c:v>0.22252900000000017</c:v>
                </c:pt>
                <c:pt idx="529">
                  <c:v>0.21414700000000073</c:v>
                </c:pt>
                <c:pt idx="530">
                  <c:v>0.22935000000000014</c:v>
                </c:pt>
                <c:pt idx="531">
                  <c:v>0.31488100000000163</c:v>
                </c:pt>
                <c:pt idx="532">
                  <c:v>0.459009</c:v>
                </c:pt>
                <c:pt idx="533">
                  <c:v>0.69099900000000392</c:v>
                </c:pt>
                <c:pt idx="534">
                  <c:v>0.36474800000000002</c:v>
                </c:pt>
                <c:pt idx="535">
                  <c:v>0.27076100000000003</c:v>
                </c:pt>
                <c:pt idx="536">
                  <c:v>0.27248400000000145</c:v>
                </c:pt>
                <c:pt idx="537">
                  <c:v>0.37166000000000032</c:v>
                </c:pt>
                <c:pt idx="538">
                  <c:v>0.35943800000000031</c:v>
                </c:pt>
                <c:pt idx="539">
                  <c:v>0.284632</c:v>
                </c:pt>
                <c:pt idx="540">
                  <c:v>0.21058600000000041</c:v>
                </c:pt>
                <c:pt idx="541">
                  <c:v>0.19001800000000027</c:v>
                </c:pt>
                <c:pt idx="542">
                  <c:v>0.19631200000000018</c:v>
                </c:pt>
                <c:pt idx="543">
                  <c:v>0.22738100000000014</c:v>
                </c:pt>
                <c:pt idx="544">
                  <c:v>0.32651400000000197</c:v>
                </c:pt>
                <c:pt idx="545">
                  <c:v>0.51615100000000003</c:v>
                </c:pt>
                <c:pt idx="546">
                  <c:v>0.48443600000000031</c:v>
                </c:pt>
                <c:pt idx="547">
                  <c:v>0.35998700000000128</c:v>
                </c:pt>
                <c:pt idx="548">
                  <c:v>0.33642700000000197</c:v>
                </c:pt>
                <c:pt idx="549">
                  <c:v>0.36222400000000032</c:v>
                </c:pt>
                <c:pt idx="550">
                  <c:v>0.29107300000000008</c:v>
                </c:pt>
                <c:pt idx="551">
                  <c:v>0.28451900000000002</c:v>
                </c:pt>
                <c:pt idx="552">
                  <c:v>0.24210899999999999</c:v>
                </c:pt>
                <c:pt idx="553">
                  <c:v>0.230382</c:v>
                </c:pt>
                <c:pt idx="554">
                  <c:v>0.26322300000000004</c:v>
                </c:pt>
                <c:pt idx="555">
                  <c:v>0.40209700000000004</c:v>
                </c:pt>
                <c:pt idx="556">
                  <c:v>0.40147800000000128</c:v>
                </c:pt>
                <c:pt idx="557">
                  <c:v>0.31941200000000192</c:v>
                </c:pt>
                <c:pt idx="558">
                  <c:v>0.27047400000000038</c:v>
                </c:pt>
                <c:pt idx="559">
                  <c:v>0.17037099999999997</c:v>
                </c:pt>
                <c:pt idx="560">
                  <c:v>0.131073</c:v>
                </c:pt>
                <c:pt idx="561">
                  <c:v>9.8838000000000453E-2</c:v>
                </c:pt>
                <c:pt idx="562">
                  <c:v>8.574500000000021E-2</c:v>
                </c:pt>
                <c:pt idx="563">
                  <c:v>6.9763000000000491E-2</c:v>
                </c:pt>
                <c:pt idx="564">
                  <c:v>0.15569700000000067</c:v>
                </c:pt>
                <c:pt idx="565">
                  <c:v>0.22227600000000014</c:v>
                </c:pt>
                <c:pt idx="566">
                  <c:v>0.21626700000000088</c:v>
                </c:pt>
                <c:pt idx="567">
                  <c:v>0.18711300000000067</c:v>
                </c:pt>
                <c:pt idx="568">
                  <c:v>0.15849600000000119</c:v>
                </c:pt>
                <c:pt idx="569">
                  <c:v>0.12074000000000019</c:v>
                </c:pt>
                <c:pt idx="570">
                  <c:v>0.12364300000000022</c:v>
                </c:pt>
                <c:pt idx="571">
                  <c:v>0.17185900000000001</c:v>
                </c:pt>
                <c:pt idx="572">
                  <c:v>0.24905500000000041</c:v>
                </c:pt>
                <c:pt idx="573">
                  <c:v>0.24089900000000067</c:v>
                </c:pt>
                <c:pt idx="574">
                  <c:v>0.16648400000000033</c:v>
                </c:pt>
                <c:pt idx="575">
                  <c:v>0.10626500000000061</c:v>
                </c:pt>
                <c:pt idx="576">
                  <c:v>0.142683</c:v>
                </c:pt>
                <c:pt idx="577">
                  <c:v>0.60999600000000065</c:v>
                </c:pt>
                <c:pt idx="578">
                  <c:v>0.42094700000000002</c:v>
                </c:pt>
                <c:pt idx="579">
                  <c:v>0.29344000000000031</c:v>
                </c:pt>
                <c:pt idx="580">
                  <c:v>0.25993099999999997</c:v>
                </c:pt>
                <c:pt idx="581">
                  <c:v>0.2861550000000001</c:v>
                </c:pt>
                <c:pt idx="582">
                  <c:v>0.26134400000000002</c:v>
                </c:pt>
                <c:pt idx="583">
                  <c:v>0.19276700000000033</c:v>
                </c:pt>
                <c:pt idx="584">
                  <c:v>0.15865099999999999</c:v>
                </c:pt>
                <c:pt idx="585">
                  <c:v>0.17450700000000041</c:v>
                </c:pt>
                <c:pt idx="586">
                  <c:v>0.19477000000000014</c:v>
                </c:pt>
                <c:pt idx="587">
                  <c:v>0.24270300000000067</c:v>
                </c:pt>
                <c:pt idx="588">
                  <c:v>0.2241749999999999</c:v>
                </c:pt>
                <c:pt idx="589">
                  <c:v>0.15440600000000099</c:v>
                </c:pt>
                <c:pt idx="590">
                  <c:v>0.13576199999999999</c:v>
                </c:pt>
                <c:pt idx="591">
                  <c:v>0.123959</c:v>
                </c:pt>
                <c:pt idx="592">
                  <c:v>0.11638800000000002</c:v>
                </c:pt>
                <c:pt idx="593">
                  <c:v>0.11007599999999999</c:v>
                </c:pt>
                <c:pt idx="594">
                  <c:v>0.10714600000000039</c:v>
                </c:pt>
                <c:pt idx="595">
                  <c:v>0.10378200000000012</c:v>
                </c:pt>
                <c:pt idx="596">
                  <c:v>0.10205599999999998</c:v>
                </c:pt>
                <c:pt idx="597">
                  <c:v>0.10029700000000009</c:v>
                </c:pt>
                <c:pt idx="598">
                  <c:v>0.10677200000000041</c:v>
                </c:pt>
                <c:pt idx="599">
                  <c:v>0.12353600000000046</c:v>
                </c:pt>
                <c:pt idx="600">
                  <c:v>0.131274</c:v>
                </c:pt>
                <c:pt idx="601">
                  <c:v>0.10256200000000019</c:v>
                </c:pt>
                <c:pt idx="602">
                  <c:v>9.4615000000000421E-2</c:v>
                </c:pt>
                <c:pt idx="603">
                  <c:v>9.3649000000000232E-2</c:v>
                </c:pt>
                <c:pt idx="604">
                  <c:v>9.5369000000000023E-2</c:v>
                </c:pt>
                <c:pt idx="605">
                  <c:v>9.8097000000000489E-2</c:v>
                </c:pt>
                <c:pt idx="606">
                  <c:v>0.10310300000000019</c:v>
                </c:pt>
                <c:pt idx="607">
                  <c:v>0.10992000000000036</c:v>
                </c:pt>
                <c:pt idx="608">
                  <c:v>0.12314500000000037</c:v>
                </c:pt>
                <c:pt idx="609">
                  <c:v>0.14227799999999999</c:v>
                </c:pt>
                <c:pt idx="610">
                  <c:v>0.17452799999999999</c:v>
                </c:pt>
                <c:pt idx="611">
                  <c:v>0.201124</c:v>
                </c:pt>
                <c:pt idx="612">
                  <c:v>0.235182</c:v>
                </c:pt>
                <c:pt idx="613">
                  <c:v>0.22814400000000026</c:v>
                </c:pt>
                <c:pt idx="614">
                  <c:v>0.21998800000000102</c:v>
                </c:pt>
                <c:pt idx="615">
                  <c:v>0.18769400000000044</c:v>
                </c:pt>
                <c:pt idx="616">
                  <c:v>0.13067499999999987</c:v>
                </c:pt>
                <c:pt idx="617">
                  <c:v>0.13766500000000001</c:v>
                </c:pt>
                <c:pt idx="618">
                  <c:v>0.17901400000000078</c:v>
                </c:pt>
                <c:pt idx="619">
                  <c:v>0.24563800000000041</c:v>
                </c:pt>
                <c:pt idx="620">
                  <c:v>7.892700000000008E-2</c:v>
                </c:pt>
                <c:pt idx="621">
                  <c:v>6.6250000000000003E-2</c:v>
                </c:pt>
                <c:pt idx="622">
                  <c:v>4.7350000000000107E-2</c:v>
                </c:pt>
                <c:pt idx="623">
                  <c:v>4.0205999999999992E-2</c:v>
                </c:pt>
                <c:pt idx="624">
                  <c:v>4.016300000000006E-2</c:v>
                </c:pt>
                <c:pt idx="625">
                  <c:v>4.0689000000000003E-2</c:v>
                </c:pt>
                <c:pt idx="626">
                  <c:v>4.1238000000000004E-2</c:v>
                </c:pt>
                <c:pt idx="627">
                  <c:v>4.2125000000000003E-2</c:v>
                </c:pt>
                <c:pt idx="628">
                  <c:v>4.3518000000000022E-2</c:v>
                </c:pt>
                <c:pt idx="629">
                  <c:v>4.4511000000000099E-2</c:v>
                </c:pt>
                <c:pt idx="630">
                  <c:v>4.6899000000000003E-2</c:v>
                </c:pt>
                <c:pt idx="631">
                  <c:v>4.8748000000000014E-2</c:v>
                </c:pt>
                <c:pt idx="632">
                  <c:v>5.0476000000000083E-2</c:v>
                </c:pt>
                <c:pt idx="633">
                  <c:v>5.4804000000000123E-2</c:v>
                </c:pt>
                <c:pt idx="634">
                  <c:v>6.1535000000000013E-2</c:v>
                </c:pt>
                <c:pt idx="635">
                  <c:v>8.2012000000000015E-2</c:v>
                </c:pt>
                <c:pt idx="636">
                  <c:v>9.5200000000000048E-2</c:v>
                </c:pt>
                <c:pt idx="637">
                  <c:v>7.703900000000008E-2</c:v>
                </c:pt>
                <c:pt idx="638">
                  <c:v>7.37930000000004E-2</c:v>
                </c:pt>
                <c:pt idx="639">
                  <c:v>7.5802000000000133E-2</c:v>
                </c:pt>
                <c:pt idx="640">
                  <c:v>0.12512299999999987</c:v>
                </c:pt>
                <c:pt idx="641">
                  <c:v>0.12188499999999998</c:v>
                </c:pt>
                <c:pt idx="642">
                  <c:v>0.11006199999999999</c:v>
                </c:pt>
                <c:pt idx="643">
                  <c:v>0.10668000000000002</c:v>
                </c:pt>
                <c:pt idx="644">
                  <c:v>0.10623700000000012</c:v>
                </c:pt>
                <c:pt idx="645">
                  <c:v>0.11929800000000039</c:v>
                </c:pt>
                <c:pt idx="646">
                  <c:v>0.124352</c:v>
                </c:pt>
                <c:pt idx="647">
                  <c:v>0.16851100000000033</c:v>
                </c:pt>
                <c:pt idx="648">
                  <c:v>0.10592400000000037</c:v>
                </c:pt>
                <c:pt idx="649">
                  <c:v>0.10325400000000012</c:v>
                </c:pt>
                <c:pt idx="650">
                  <c:v>0.15724000000000102</c:v>
                </c:pt>
                <c:pt idx="651">
                  <c:v>0.13422899999999999</c:v>
                </c:pt>
                <c:pt idx="652">
                  <c:v>0.11904400000000016</c:v>
                </c:pt>
                <c:pt idx="653">
                  <c:v>0.11840199999999999</c:v>
                </c:pt>
                <c:pt idx="654">
                  <c:v>0.12836800000000001</c:v>
                </c:pt>
                <c:pt idx="655">
                  <c:v>0.13392499999999999</c:v>
                </c:pt>
                <c:pt idx="656">
                  <c:v>0.13154600000000041</c:v>
                </c:pt>
                <c:pt idx="657">
                  <c:v>0.12751299999999999</c:v>
                </c:pt>
                <c:pt idx="658">
                  <c:v>0.11213700000000007</c:v>
                </c:pt>
                <c:pt idx="659">
                  <c:v>9.1182000000000013E-2</c:v>
                </c:pt>
                <c:pt idx="660">
                  <c:v>7.3951000000000003E-2</c:v>
                </c:pt>
                <c:pt idx="661">
                  <c:v>6.7368000000000247E-2</c:v>
                </c:pt>
                <c:pt idx="662">
                  <c:v>7.3957000000000023E-2</c:v>
                </c:pt>
                <c:pt idx="663">
                  <c:v>9.6547000000000202E-2</c:v>
                </c:pt>
                <c:pt idx="664">
                  <c:v>0.10469600000000057</c:v>
                </c:pt>
                <c:pt idx="665">
                  <c:v>9.7567000000000265E-2</c:v>
                </c:pt>
                <c:pt idx="666">
                  <c:v>8.3250000000000421E-2</c:v>
                </c:pt>
                <c:pt idx="667">
                  <c:v>7.7112000000000416E-2</c:v>
                </c:pt>
                <c:pt idx="668">
                  <c:v>7.3684000000000013E-2</c:v>
                </c:pt>
                <c:pt idx="669">
                  <c:v>7.140500000000001E-2</c:v>
                </c:pt>
                <c:pt idx="670">
                  <c:v>6.9994000000000278E-2</c:v>
                </c:pt>
                <c:pt idx="671">
                  <c:v>6.8498000000000114E-2</c:v>
                </c:pt>
                <c:pt idx="672">
                  <c:v>6.668700000000001E-2</c:v>
                </c:pt>
                <c:pt idx="673">
                  <c:v>6.6748000000000002E-2</c:v>
                </c:pt>
                <c:pt idx="674">
                  <c:v>6.7057000000000144E-2</c:v>
                </c:pt>
                <c:pt idx="675">
                  <c:v>7.0112000000000133E-2</c:v>
                </c:pt>
                <c:pt idx="676">
                  <c:v>7.2874000000000078E-2</c:v>
                </c:pt>
                <c:pt idx="677">
                  <c:v>7.7560000000000143E-2</c:v>
                </c:pt>
                <c:pt idx="678">
                  <c:v>8.1833000000000003E-2</c:v>
                </c:pt>
                <c:pt idx="679">
                  <c:v>8.6081000000000032E-2</c:v>
                </c:pt>
                <c:pt idx="680">
                  <c:v>7.9589000000000104E-2</c:v>
                </c:pt>
                <c:pt idx="681">
                  <c:v>7.1809000000000012E-2</c:v>
                </c:pt>
                <c:pt idx="682">
                  <c:v>6.9486000000000436E-2</c:v>
                </c:pt>
                <c:pt idx="683">
                  <c:v>6.0629000000000002E-2</c:v>
                </c:pt>
                <c:pt idx="684">
                  <c:v>6.364599999999998E-2</c:v>
                </c:pt>
                <c:pt idx="685">
                  <c:v>5.9028000000000067E-2</c:v>
                </c:pt>
                <c:pt idx="686">
                  <c:v>6.1367000000000213E-2</c:v>
                </c:pt>
                <c:pt idx="687">
                  <c:v>5.3244999999999987E-2</c:v>
                </c:pt>
                <c:pt idx="688">
                  <c:v>5.6330000000000068E-2</c:v>
                </c:pt>
                <c:pt idx="689">
                  <c:v>5.5300000000000203E-2</c:v>
                </c:pt>
                <c:pt idx="690">
                  <c:v>5.2162000000000312E-2</c:v>
                </c:pt>
                <c:pt idx="691">
                  <c:v>4.7550000000000023E-2</c:v>
                </c:pt>
                <c:pt idx="692">
                  <c:v>4.3200000000000002E-2</c:v>
                </c:pt>
                <c:pt idx="693">
                  <c:v>4.4042000000000067E-2</c:v>
                </c:pt>
                <c:pt idx="694">
                  <c:v>4.510700000000005E-2</c:v>
                </c:pt>
                <c:pt idx="695">
                  <c:v>4.7568000000000034E-2</c:v>
                </c:pt>
                <c:pt idx="696">
                  <c:v>5.0582000000000113E-2</c:v>
                </c:pt>
                <c:pt idx="697">
                  <c:v>4.7060000000000095E-2</c:v>
                </c:pt>
                <c:pt idx="698">
                  <c:v>4.3734000000000092E-2</c:v>
                </c:pt>
                <c:pt idx="699">
                  <c:v>4.2000000000000093E-2</c:v>
                </c:pt>
                <c:pt idx="700">
                  <c:v>3.9592000000000002E-2</c:v>
                </c:pt>
                <c:pt idx="701">
                  <c:v>3.5622000000000036E-2</c:v>
                </c:pt>
                <c:pt idx="702">
                  <c:v>3.6235000000000218E-2</c:v>
                </c:pt>
                <c:pt idx="703">
                  <c:v>3.6459000000000068E-2</c:v>
                </c:pt>
                <c:pt idx="704">
                  <c:v>3.647400000000018E-2</c:v>
                </c:pt>
                <c:pt idx="705">
                  <c:v>3.6334000000000012E-2</c:v>
                </c:pt>
                <c:pt idx="706">
                  <c:v>3.6096000000000052E-2</c:v>
                </c:pt>
                <c:pt idx="707">
                  <c:v>4.7632000000000188E-2</c:v>
                </c:pt>
                <c:pt idx="708">
                  <c:v>7.5036000000000144E-2</c:v>
                </c:pt>
                <c:pt idx="709">
                  <c:v>8.0231000000000025E-2</c:v>
                </c:pt>
                <c:pt idx="710">
                  <c:v>6.1060000000000066E-2</c:v>
                </c:pt>
                <c:pt idx="711">
                  <c:v>1.1926000000000068E-2</c:v>
                </c:pt>
                <c:pt idx="712">
                  <c:v>1.1670000000000022E-2</c:v>
                </c:pt>
                <c:pt idx="713">
                  <c:v>1.164700000000002E-2</c:v>
                </c:pt>
                <c:pt idx="714">
                  <c:v>1.1544000000000063E-2</c:v>
                </c:pt>
                <c:pt idx="715">
                  <c:v>1.1476999999999999E-2</c:v>
                </c:pt>
                <c:pt idx="716">
                  <c:v>1.1404000000000018E-2</c:v>
                </c:pt>
                <c:pt idx="717">
                  <c:v>1.1239000000000001E-2</c:v>
                </c:pt>
                <c:pt idx="718">
                  <c:v>1.1403000000000061E-2</c:v>
                </c:pt>
                <c:pt idx="719">
                  <c:v>1.1142000000000046E-2</c:v>
                </c:pt>
                <c:pt idx="720">
                  <c:v>1.0947999999999999E-2</c:v>
                </c:pt>
                <c:pt idx="721">
                  <c:v>1.0776000000000001E-2</c:v>
                </c:pt>
                <c:pt idx="722">
                  <c:v>1.0624000000000001E-2</c:v>
                </c:pt>
                <c:pt idx="723">
                  <c:v>1.0489000000000005E-2</c:v>
                </c:pt>
                <c:pt idx="724">
                  <c:v>1.0418E-2</c:v>
                </c:pt>
                <c:pt idx="725">
                  <c:v>1.0526000000000015E-2</c:v>
                </c:pt>
                <c:pt idx="726">
                  <c:v>1.0468000000000003E-2</c:v>
                </c:pt>
                <c:pt idx="727">
                  <c:v>1.0852000000000007E-2</c:v>
                </c:pt>
                <c:pt idx="728">
                  <c:v>1.1414000000000013E-2</c:v>
                </c:pt>
                <c:pt idx="729">
                  <c:v>1.1588000000000017E-2</c:v>
                </c:pt>
                <c:pt idx="730">
                  <c:v>1.2181000000000015E-2</c:v>
                </c:pt>
                <c:pt idx="731">
                  <c:v>1.2305000000000003E-2</c:v>
                </c:pt>
                <c:pt idx="732">
                  <c:v>1.2216999999999978E-2</c:v>
                </c:pt>
                <c:pt idx="733">
                  <c:v>1.2148000000000001E-2</c:v>
                </c:pt>
                <c:pt idx="734">
                  <c:v>1.2092E-2</c:v>
                </c:pt>
                <c:pt idx="735">
                  <c:v>1.338600000000004E-2</c:v>
                </c:pt>
                <c:pt idx="736">
                  <c:v>1.6468000000000031E-2</c:v>
                </c:pt>
                <c:pt idx="737">
                  <c:v>1.7697000000000018E-2</c:v>
                </c:pt>
                <c:pt idx="738">
                  <c:v>1.5803000000000029E-2</c:v>
                </c:pt>
                <c:pt idx="739">
                  <c:v>1.6930000000000049E-2</c:v>
                </c:pt>
                <c:pt idx="740">
                  <c:v>1.5539000000000001E-2</c:v>
                </c:pt>
                <c:pt idx="741">
                  <c:v>1.2199E-2</c:v>
                </c:pt>
                <c:pt idx="742">
                  <c:v>5.8670000000000024E-3</c:v>
                </c:pt>
                <c:pt idx="743">
                  <c:v>5.8460000000000283E-3</c:v>
                </c:pt>
                <c:pt idx="744">
                  <c:v>5.8250000000000003E-3</c:v>
                </c:pt>
                <c:pt idx="745">
                  <c:v>5.8040000000000045E-3</c:v>
                </c:pt>
                <c:pt idx="746">
                  <c:v>5.7840000000000174E-3</c:v>
                </c:pt>
                <c:pt idx="747">
                  <c:v>5.7630000000000077E-3</c:v>
                </c:pt>
                <c:pt idx="748">
                  <c:v>5.8650000000000004E-3</c:v>
                </c:pt>
                <c:pt idx="749">
                  <c:v>5.9030000000000367E-3</c:v>
                </c:pt>
                <c:pt idx="750">
                  <c:v>5.9050000000000291E-3</c:v>
                </c:pt>
                <c:pt idx="751">
                  <c:v>7.9310000000000509E-3</c:v>
                </c:pt>
                <c:pt idx="752">
                  <c:v>1.0137999999999998E-2</c:v>
                </c:pt>
                <c:pt idx="753">
                  <c:v>1.0463999999999999E-2</c:v>
                </c:pt>
                <c:pt idx="754">
                  <c:v>9.3190000000000547E-3</c:v>
                </c:pt>
                <c:pt idx="755">
                  <c:v>5.9240000000000048E-3</c:v>
                </c:pt>
                <c:pt idx="756">
                  <c:v>4.3700000000000076E-3</c:v>
                </c:pt>
                <c:pt idx="757">
                  <c:v>4.3379999999999998E-3</c:v>
                </c:pt>
                <c:pt idx="758">
                  <c:v>4.3049999999999998E-3</c:v>
                </c:pt>
                <c:pt idx="759">
                  <c:v>4.2950000000000123E-3</c:v>
                </c:pt>
                <c:pt idx="760">
                  <c:v>6.1580000000000046E-3</c:v>
                </c:pt>
                <c:pt idx="761">
                  <c:v>6.1310000000000288E-3</c:v>
                </c:pt>
                <c:pt idx="762">
                  <c:v>6.1040000000000044E-3</c:v>
                </c:pt>
                <c:pt idx="763">
                  <c:v>4.4000000000000202E-3</c:v>
                </c:pt>
                <c:pt idx="764">
                  <c:v>5.259000000000031E-3</c:v>
                </c:pt>
                <c:pt idx="765">
                  <c:v>5.7690000000000102E-3</c:v>
                </c:pt>
                <c:pt idx="766">
                  <c:v>7.2800000000000356E-3</c:v>
                </c:pt>
                <c:pt idx="767">
                  <c:v>7.6900000000000102E-3</c:v>
                </c:pt>
                <c:pt idx="768">
                  <c:v>4.4320000000000201E-3</c:v>
                </c:pt>
                <c:pt idx="769">
                  <c:v>3.8660000000000109E-3</c:v>
                </c:pt>
                <c:pt idx="770">
                  <c:v>2.8159999999999999E-3</c:v>
                </c:pt>
                <c:pt idx="771">
                  <c:v>3.5600000000000236E-4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13E-419F-983E-7FAA7095CF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081664"/>
        <c:axId val="179082224"/>
      </c:scatterChart>
      <c:valAx>
        <c:axId val="179081664"/>
        <c:scaling>
          <c:orientation val="minMax"/>
          <c:max val="5"/>
          <c:min val="-5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>
                    <a:latin typeface="Arial" pitchFamily="34" charset="0"/>
                    <a:cs typeface="Arial" pitchFamily="34" charset="0"/>
                  </a:rPr>
                  <a:t>Energy (eV)</a:t>
                </a:r>
              </a:p>
            </c:rich>
          </c:tx>
          <c:layout>
            <c:manualLayout>
              <c:xMode val="edge"/>
              <c:yMode val="edge"/>
              <c:x val="0.420032767800192"/>
              <c:y val="0.869500500088250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9082224"/>
        <c:crosses val="autoZero"/>
        <c:crossBetween val="midCat"/>
        <c:majorUnit val="1"/>
      </c:valAx>
      <c:valAx>
        <c:axId val="179082224"/>
        <c:scaling>
          <c:orientation val="minMax"/>
          <c:max val="1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>
                    <a:latin typeface="Arial" pitchFamily="34" charset="0"/>
                    <a:cs typeface="Arial" pitchFamily="34" charset="0"/>
                  </a:rPr>
                  <a:t>Partial DOS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9081664"/>
        <c:crossesAt val="-5"/>
        <c:crossBetween val="midCat"/>
        <c:majorUnit val="3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6856071463764977"/>
          <c:y val="4.1873623012404423E-2"/>
          <c:w val="0.18390142003402313"/>
          <c:h val="0.32463473863584491"/>
        </c:manualLayout>
      </c:layout>
      <c:overlay val="0"/>
      <c:txPr>
        <a:bodyPr/>
        <a:lstStyle/>
        <a:p>
          <a:pPr>
            <a:defRPr sz="1600" baseline="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23342826827498"/>
          <c:y val="6.0659813356663754E-2"/>
          <c:w val="0.76926157768367276"/>
          <c:h val="0.7148917322834683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SPS 6 kN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Sheet1!$B$5:$B$119</c:f>
              <c:numCache>
                <c:formatCode>General</c:formatCode>
                <c:ptCount val="115"/>
                <c:pt idx="0">
                  <c:v>333.02980000000002</c:v>
                </c:pt>
                <c:pt idx="1">
                  <c:v>334.29499999999933</c:v>
                </c:pt>
                <c:pt idx="2">
                  <c:v>335.23679999999877</c:v>
                </c:pt>
                <c:pt idx="3">
                  <c:v>335.96980000000002</c:v>
                </c:pt>
                <c:pt idx="4">
                  <c:v>337.58859999999908</c:v>
                </c:pt>
                <c:pt idx="5">
                  <c:v>389.43409999999921</c:v>
                </c:pt>
                <c:pt idx="6">
                  <c:v>392.64570000000032</c:v>
                </c:pt>
                <c:pt idx="7">
                  <c:v>394.06740000000002</c:v>
                </c:pt>
                <c:pt idx="8">
                  <c:v>394.60379999999969</c:v>
                </c:pt>
                <c:pt idx="9">
                  <c:v>395.7774</c:v>
                </c:pt>
                <c:pt idx="10">
                  <c:v>440.80020000000002</c:v>
                </c:pt>
                <c:pt idx="11">
                  <c:v>443.9189999999989</c:v>
                </c:pt>
                <c:pt idx="12">
                  <c:v>445.16629999999969</c:v>
                </c:pt>
                <c:pt idx="13">
                  <c:v>445.45269999999999</c:v>
                </c:pt>
                <c:pt idx="14">
                  <c:v>446.38620000000003</c:v>
                </c:pt>
                <c:pt idx="15">
                  <c:v>490.6499000000008</c:v>
                </c:pt>
                <c:pt idx="16">
                  <c:v>493.64819999999969</c:v>
                </c:pt>
                <c:pt idx="17">
                  <c:v>494.73819999999864</c:v>
                </c:pt>
                <c:pt idx="18">
                  <c:v>494.8614</c:v>
                </c:pt>
                <c:pt idx="19">
                  <c:v>495.66610000000003</c:v>
                </c:pt>
                <c:pt idx="20">
                  <c:v>540.40350000000001</c:v>
                </c:pt>
                <c:pt idx="21">
                  <c:v>543.14940000000001</c:v>
                </c:pt>
                <c:pt idx="22">
                  <c:v>543.98900000000003</c:v>
                </c:pt>
                <c:pt idx="23">
                  <c:v>543.93149999999946</c:v>
                </c:pt>
                <c:pt idx="24">
                  <c:v>544.67570000000171</c:v>
                </c:pt>
                <c:pt idx="25">
                  <c:v>589.71260000000007</c:v>
                </c:pt>
                <c:pt idx="26">
                  <c:v>592.39359999999999</c:v>
                </c:pt>
                <c:pt idx="27">
                  <c:v>593.13969999999949</c:v>
                </c:pt>
                <c:pt idx="28">
                  <c:v>593.01580000000001</c:v>
                </c:pt>
                <c:pt idx="29">
                  <c:v>593.71370000000161</c:v>
                </c:pt>
                <c:pt idx="30">
                  <c:v>639.44599999999946</c:v>
                </c:pt>
                <c:pt idx="31">
                  <c:v>641.84919999999829</c:v>
                </c:pt>
                <c:pt idx="32">
                  <c:v>642.34919999999829</c:v>
                </c:pt>
                <c:pt idx="33">
                  <c:v>642.07410000000004</c:v>
                </c:pt>
                <c:pt idx="34">
                  <c:v>642.72239999999999</c:v>
                </c:pt>
                <c:pt idx="35">
                  <c:v>689.04169999999829</c:v>
                </c:pt>
                <c:pt idx="36">
                  <c:v>691.399</c:v>
                </c:pt>
                <c:pt idx="37">
                  <c:v>691.59109999999998</c:v>
                </c:pt>
                <c:pt idx="38">
                  <c:v>691.02569999999946</c:v>
                </c:pt>
                <c:pt idx="39">
                  <c:v>691.66579999999999</c:v>
                </c:pt>
                <c:pt idx="40">
                  <c:v>738.5299</c:v>
                </c:pt>
                <c:pt idx="41">
                  <c:v>740.44149999999865</c:v>
                </c:pt>
                <c:pt idx="42">
                  <c:v>740.42239999999947</c:v>
                </c:pt>
                <c:pt idx="43">
                  <c:v>739.899</c:v>
                </c:pt>
                <c:pt idx="44">
                  <c:v>740.62079999999992</c:v>
                </c:pt>
                <c:pt idx="45">
                  <c:v>787.91769999999815</c:v>
                </c:pt>
                <c:pt idx="46">
                  <c:v>789.74289999999996</c:v>
                </c:pt>
                <c:pt idx="47">
                  <c:v>789.53649999999948</c:v>
                </c:pt>
                <c:pt idx="48">
                  <c:v>788.87300000000005</c:v>
                </c:pt>
                <c:pt idx="49">
                  <c:v>789.59649999999999</c:v>
                </c:pt>
                <c:pt idx="50">
                  <c:v>837.29129999999998</c:v>
                </c:pt>
                <c:pt idx="51">
                  <c:v>838.77030000000173</c:v>
                </c:pt>
                <c:pt idx="52">
                  <c:v>838.38350000000003</c:v>
                </c:pt>
                <c:pt idx="53">
                  <c:v>837.55239999999947</c:v>
                </c:pt>
                <c:pt idx="54">
                  <c:v>838.04430000000002</c:v>
                </c:pt>
                <c:pt idx="55">
                  <c:v>886.03209999999865</c:v>
                </c:pt>
                <c:pt idx="56">
                  <c:v>887.43789999999865</c:v>
                </c:pt>
                <c:pt idx="57">
                  <c:v>886.96699999999828</c:v>
                </c:pt>
                <c:pt idx="58">
                  <c:v>886.11900000000003</c:v>
                </c:pt>
                <c:pt idx="59">
                  <c:v>886.65309999999999</c:v>
                </c:pt>
                <c:pt idx="60">
                  <c:v>934.80430000000001</c:v>
                </c:pt>
                <c:pt idx="61">
                  <c:v>936.1277</c:v>
                </c:pt>
                <c:pt idx="62">
                  <c:v>935.6001</c:v>
                </c:pt>
                <c:pt idx="63">
                  <c:v>934.74869999999999</c:v>
                </c:pt>
                <c:pt idx="64">
                  <c:v>935.30849999999998</c:v>
                </c:pt>
                <c:pt idx="65">
                  <c:v>983.7835000000016</c:v>
                </c:pt>
                <c:pt idx="66">
                  <c:v>985.04190000000006</c:v>
                </c:pt>
                <c:pt idx="67">
                  <c:v>984.78219999999999</c:v>
                </c:pt>
                <c:pt idx="68">
                  <c:v>984.24019999999996</c:v>
                </c:pt>
                <c:pt idx="69">
                  <c:v>982.43909999999948</c:v>
                </c:pt>
                <c:pt idx="70">
                  <c:v>928.58840000000055</c:v>
                </c:pt>
                <c:pt idx="71">
                  <c:v>926.79530000000136</c:v>
                </c:pt>
                <c:pt idx="72">
                  <c:v>926.86569999999779</c:v>
                </c:pt>
                <c:pt idx="73">
                  <c:v>927.31459999999947</c:v>
                </c:pt>
                <c:pt idx="74">
                  <c:v>926.43949999999938</c:v>
                </c:pt>
                <c:pt idx="75">
                  <c:v>876.77050000000054</c:v>
                </c:pt>
                <c:pt idx="76">
                  <c:v>875.12810000000002</c:v>
                </c:pt>
                <c:pt idx="77">
                  <c:v>875.35599999999829</c:v>
                </c:pt>
                <c:pt idx="78">
                  <c:v>876.01</c:v>
                </c:pt>
                <c:pt idx="79">
                  <c:v>875.37739999999997</c:v>
                </c:pt>
                <c:pt idx="80">
                  <c:v>827.08370000000173</c:v>
                </c:pt>
                <c:pt idx="81">
                  <c:v>825.28360000000055</c:v>
                </c:pt>
                <c:pt idx="82">
                  <c:v>825.40709999999865</c:v>
                </c:pt>
                <c:pt idx="83">
                  <c:v>826.03819999999996</c:v>
                </c:pt>
                <c:pt idx="84">
                  <c:v>825.46729999999752</c:v>
                </c:pt>
                <c:pt idx="85">
                  <c:v>777.77790000000005</c:v>
                </c:pt>
                <c:pt idx="86">
                  <c:v>775.74119999999948</c:v>
                </c:pt>
                <c:pt idx="87">
                  <c:v>775.71050000000002</c:v>
                </c:pt>
                <c:pt idx="88">
                  <c:v>776.31310000000008</c:v>
                </c:pt>
                <c:pt idx="89">
                  <c:v>775.73149999999998</c:v>
                </c:pt>
                <c:pt idx="90">
                  <c:v>728.29950000000053</c:v>
                </c:pt>
                <c:pt idx="91">
                  <c:v>726.13130000000001</c:v>
                </c:pt>
                <c:pt idx="92">
                  <c:v>725.91869999999949</c:v>
                </c:pt>
                <c:pt idx="93">
                  <c:v>726.38879999999995</c:v>
                </c:pt>
                <c:pt idx="94">
                  <c:v>725.82209999999804</c:v>
                </c:pt>
                <c:pt idx="95">
                  <c:v>678.95309999999949</c:v>
                </c:pt>
                <c:pt idx="96">
                  <c:v>676.57639999999992</c:v>
                </c:pt>
                <c:pt idx="97">
                  <c:v>676.12940000000003</c:v>
                </c:pt>
                <c:pt idx="98">
                  <c:v>676.4348</c:v>
                </c:pt>
                <c:pt idx="99">
                  <c:v>675.80909999999949</c:v>
                </c:pt>
                <c:pt idx="100">
                  <c:v>629.75919999999996</c:v>
                </c:pt>
                <c:pt idx="101">
                  <c:v>627.03330000000005</c:v>
                </c:pt>
                <c:pt idx="102">
                  <c:v>626.28400000000136</c:v>
                </c:pt>
                <c:pt idx="103">
                  <c:v>626.40129999999829</c:v>
                </c:pt>
                <c:pt idx="104">
                  <c:v>625.70640000000003</c:v>
                </c:pt>
                <c:pt idx="105">
                  <c:v>580.19769999999949</c:v>
                </c:pt>
                <c:pt idx="106">
                  <c:v>577.2192</c:v>
                </c:pt>
                <c:pt idx="107">
                  <c:v>576.2079</c:v>
                </c:pt>
                <c:pt idx="108">
                  <c:v>576.15390000000002</c:v>
                </c:pt>
                <c:pt idx="109">
                  <c:v>575.40719999999828</c:v>
                </c:pt>
                <c:pt idx="110">
                  <c:v>530.82040000000006</c:v>
                </c:pt>
                <c:pt idx="111">
                  <c:v>527.58209999999997</c:v>
                </c:pt>
                <c:pt idx="112">
                  <c:v>526.18730000000005</c:v>
                </c:pt>
                <c:pt idx="113">
                  <c:v>525.84789999999816</c:v>
                </c:pt>
                <c:pt idx="114">
                  <c:v>525.97380000000055</c:v>
                </c:pt>
              </c:numCache>
            </c:numRef>
          </c:xVal>
          <c:yVal>
            <c:numRef>
              <c:f>Sheet1!$C$5:$C$119</c:f>
              <c:numCache>
                <c:formatCode>General</c:formatCode>
                <c:ptCount val="115"/>
                <c:pt idx="0">
                  <c:v>30.697199999999999</c:v>
                </c:pt>
                <c:pt idx="1">
                  <c:v>30.772099999999948</c:v>
                </c:pt>
                <c:pt idx="2">
                  <c:v>30.813199999999988</c:v>
                </c:pt>
                <c:pt idx="3">
                  <c:v>30.849599999999953</c:v>
                </c:pt>
                <c:pt idx="4">
                  <c:v>30.872199999999989</c:v>
                </c:pt>
                <c:pt idx="5">
                  <c:v>32.848300000000002</c:v>
                </c:pt>
                <c:pt idx="6">
                  <c:v>32.956000000000003</c:v>
                </c:pt>
                <c:pt idx="7">
                  <c:v>33.005000000000003</c:v>
                </c:pt>
                <c:pt idx="8">
                  <c:v>33.0212</c:v>
                </c:pt>
                <c:pt idx="9">
                  <c:v>33.026900000000012</c:v>
                </c:pt>
                <c:pt idx="10">
                  <c:v>34.938200000000002</c:v>
                </c:pt>
                <c:pt idx="11">
                  <c:v>35.034300000000002</c:v>
                </c:pt>
                <c:pt idx="12">
                  <c:v>35.079500000000003</c:v>
                </c:pt>
                <c:pt idx="13">
                  <c:v>35.091300000000011</c:v>
                </c:pt>
                <c:pt idx="14">
                  <c:v>35.077300000000001</c:v>
                </c:pt>
                <c:pt idx="15">
                  <c:v>37.064800000000005</c:v>
                </c:pt>
                <c:pt idx="16">
                  <c:v>37.160200000000003</c:v>
                </c:pt>
                <c:pt idx="17">
                  <c:v>37.190500000000085</c:v>
                </c:pt>
                <c:pt idx="18">
                  <c:v>37.196700000000085</c:v>
                </c:pt>
                <c:pt idx="19">
                  <c:v>37.172300000000085</c:v>
                </c:pt>
                <c:pt idx="20">
                  <c:v>39.395200000000003</c:v>
                </c:pt>
                <c:pt idx="21">
                  <c:v>39.539000000000001</c:v>
                </c:pt>
                <c:pt idx="22">
                  <c:v>39.621200000000002</c:v>
                </c:pt>
                <c:pt idx="23">
                  <c:v>39.666400000000003</c:v>
                </c:pt>
                <c:pt idx="24">
                  <c:v>39.697200000000002</c:v>
                </c:pt>
                <c:pt idx="25">
                  <c:v>43.5762</c:v>
                </c:pt>
                <c:pt idx="26">
                  <c:v>43.9191</c:v>
                </c:pt>
                <c:pt idx="27">
                  <c:v>44.082500000000003</c:v>
                </c:pt>
                <c:pt idx="28">
                  <c:v>44.155200000000001</c:v>
                </c:pt>
                <c:pt idx="29">
                  <c:v>44.180100000000003</c:v>
                </c:pt>
                <c:pt idx="30">
                  <c:v>47.159600000000005</c:v>
                </c:pt>
                <c:pt idx="31">
                  <c:v>47.261000000000003</c:v>
                </c:pt>
                <c:pt idx="32">
                  <c:v>47.310699999999997</c:v>
                </c:pt>
                <c:pt idx="33">
                  <c:v>47.325100000000013</c:v>
                </c:pt>
                <c:pt idx="34">
                  <c:v>47.332300000000011</c:v>
                </c:pt>
                <c:pt idx="35">
                  <c:v>50.202500000000086</c:v>
                </c:pt>
                <c:pt idx="36">
                  <c:v>50.151400000000002</c:v>
                </c:pt>
                <c:pt idx="37">
                  <c:v>50.289400000000001</c:v>
                </c:pt>
                <c:pt idx="38">
                  <c:v>50.192200000000085</c:v>
                </c:pt>
                <c:pt idx="39">
                  <c:v>50.151299999999999</c:v>
                </c:pt>
                <c:pt idx="40">
                  <c:v>52.006300000000003</c:v>
                </c:pt>
                <c:pt idx="41">
                  <c:v>51.978900000000003</c:v>
                </c:pt>
                <c:pt idx="42">
                  <c:v>51.9833</c:v>
                </c:pt>
                <c:pt idx="43">
                  <c:v>52.0139</c:v>
                </c:pt>
                <c:pt idx="44">
                  <c:v>52.011600000000001</c:v>
                </c:pt>
                <c:pt idx="45">
                  <c:v>53.485600000000005</c:v>
                </c:pt>
                <c:pt idx="46">
                  <c:v>53.169400000000003</c:v>
                </c:pt>
                <c:pt idx="47">
                  <c:v>53.3127</c:v>
                </c:pt>
                <c:pt idx="48">
                  <c:v>53.076600000000006</c:v>
                </c:pt>
                <c:pt idx="49">
                  <c:v>53.081600000000002</c:v>
                </c:pt>
                <c:pt idx="50">
                  <c:v>54.431400000000004</c:v>
                </c:pt>
                <c:pt idx="51">
                  <c:v>54.509500000000003</c:v>
                </c:pt>
                <c:pt idx="52">
                  <c:v>54.536500000000011</c:v>
                </c:pt>
                <c:pt idx="53">
                  <c:v>54.553400000000003</c:v>
                </c:pt>
                <c:pt idx="54">
                  <c:v>54.582700000000003</c:v>
                </c:pt>
                <c:pt idx="55">
                  <c:v>55.619100000000003</c:v>
                </c:pt>
                <c:pt idx="56">
                  <c:v>55.630300000000013</c:v>
                </c:pt>
                <c:pt idx="57">
                  <c:v>55.628400000000013</c:v>
                </c:pt>
                <c:pt idx="58">
                  <c:v>55.647300000000001</c:v>
                </c:pt>
                <c:pt idx="59">
                  <c:v>55.67</c:v>
                </c:pt>
                <c:pt idx="60">
                  <c:v>55.074800000000003</c:v>
                </c:pt>
                <c:pt idx="61">
                  <c:v>54.931600000000003</c:v>
                </c:pt>
                <c:pt idx="62">
                  <c:v>54.854199999999999</c:v>
                </c:pt>
                <c:pt idx="63">
                  <c:v>54.804400000000001</c:v>
                </c:pt>
                <c:pt idx="64">
                  <c:v>54.7836</c:v>
                </c:pt>
                <c:pt idx="65">
                  <c:v>52.915100000000002</c:v>
                </c:pt>
                <c:pt idx="66">
                  <c:v>52.702000000000012</c:v>
                </c:pt>
                <c:pt idx="67">
                  <c:v>52.582100000000011</c:v>
                </c:pt>
                <c:pt idx="68">
                  <c:v>52.4908</c:v>
                </c:pt>
                <c:pt idx="69">
                  <c:v>52.428900000000013</c:v>
                </c:pt>
                <c:pt idx="70">
                  <c:v>52.547400000000003</c:v>
                </c:pt>
                <c:pt idx="71">
                  <c:v>52.633300000000013</c:v>
                </c:pt>
                <c:pt idx="72">
                  <c:v>52.732800000000012</c:v>
                </c:pt>
                <c:pt idx="73">
                  <c:v>52.811799999999998</c:v>
                </c:pt>
                <c:pt idx="74">
                  <c:v>52.872200000000007</c:v>
                </c:pt>
                <c:pt idx="75">
                  <c:v>52.456200000000003</c:v>
                </c:pt>
                <c:pt idx="76">
                  <c:v>52.468700000000013</c:v>
                </c:pt>
                <c:pt idx="77">
                  <c:v>52.590400000000002</c:v>
                </c:pt>
                <c:pt idx="78">
                  <c:v>52.627500000000012</c:v>
                </c:pt>
                <c:pt idx="79">
                  <c:v>52.732800000000012</c:v>
                </c:pt>
                <c:pt idx="80">
                  <c:v>51.670700000000011</c:v>
                </c:pt>
                <c:pt idx="81">
                  <c:v>51.719500000000011</c:v>
                </c:pt>
                <c:pt idx="82">
                  <c:v>51.785300000000063</c:v>
                </c:pt>
                <c:pt idx="83">
                  <c:v>51.858899999999998</c:v>
                </c:pt>
                <c:pt idx="84">
                  <c:v>51.926300000000012</c:v>
                </c:pt>
                <c:pt idx="85">
                  <c:v>50.308300000000003</c:v>
                </c:pt>
                <c:pt idx="86">
                  <c:v>50.350099999999998</c:v>
                </c:pt>
                <c:pt idx="87">
                  <c:v>50.337699999999998</c:v>
                </c:pt>
                <c:pt idx="88">
                  <c:v>50.462700000000012</c:v>
                </c:pt>
                <c:pt idx="89">
                  <c:v>50.440300000000001</c:v>
                </c:pt>
                <c:pt idx="90">
                  <c:v>48.514200000000002</c:v>
                </c:pt>
                <c:pt idx="91">
                  <c:v>48.498400000000011</c:v>
                </c:pt>
                <c:pt idx="92">
                  <c:v>48.529500000000013</c:v>
                </c:pt>
                <c:pt idx="93">
                  <c:v>48.578600000000002</c:v>
                </c:pt>
                <c:pt idx="94">
                  <c:v>48.628100000000117</c:v>
                </c:pt>
                <c:pt idx="95">
                  <c:v>46.407899999999998</c:v>
                </c:pt>
                <c:pt idx="96">
                  <c:v>46.365900000000003</c:v>
                </c:pt>
                <c:pt idx="97">
                  <c:v>46.389800000000001</c:v>
                </c:pt>
                <c:pt idx="98">
                  <c:v>46.413499999999999</c:v>
                </c:pt>
                <c:pt idx="99">
                  <c:v>46.473300000000002</c:v>
                </c:pt>
                <c:pt idx="100">
                  <c:v>44.078000000000003</c:v>
                </c:pt>
                <c:pt idx="101">
                  <c:v>44.052</c:v>
                </c:pt>
                <c:pt idx="102">
                  <c:v>44.042700000000011</c:v>
                </c:pt>
                <c:pt idx="103">
                  <c:v>44.069100000000013</c:v>
                </c:pt>
                <c:pt idx="104">
                  <c:v>44.115100000000012</c:v>
                </c:pt>
                <c:pt idx="105">
                  <c:v>41.806600000000003</c:v>
                </c:pt>
                <c:pt idx="106">
                  <c:v>41.702500000000086</c:v>
                </c:pt>
                <c:pt idx="107">
                  <c:v>41.677600000000005</c:v>
                </c:pt>
                <c:pt idx="108">
                  <c:v>41.696000000000012</c:v>
                </c:pt>
                <c:pt idx="109">
                  <c:v>41.733500000000063</c:v>
                </c:pt>
                <c:pt idx="110">
                  <c:v>39.477600000000002</c:v>
                </c:pt>
                <c:pt idx="111">
                  <c:v>39.358600000000003</c:v>
                </c:pt>
                <c:pt idx="112">
                  <c:v>39.351899999999944</c:v>
                </c:pt>
                <c:pt idx="113">
                  <c:v>39.357799999999997</c:v>
                </c:pt>
                <c:pt idx="114">
                  <c:v>39.486200000000004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29-49B5-A84F-0BC6FF39F2F4}"/>
            </c:ext>
          </c:extLst>
        </c:ser>
        <c:ser>
          <c:idx val="7"/>
          <c:order val="1"/>
          <c:tx>
            <c:strRef>
              <c:f>Sheet1!$J$4</c:f>
              <c:strCache>
                <c:ptCount val="1"/>
                <c:pt idx="0">
                  <c:v>SPS 6.5 kN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rgbClr val="0000FF"/>
              </a:solidFill>
              <a:ln w="12700">
                <a:solidFill>
                  <a:srgbClr val="0000FF"/>
                </a:solidFill>
              </a:ln>
            </c:spPr>
          </c:marker>
          <c:xVal>
            <c:numRef>
              <c:f>Sheet1!$I$5:$I$119</c:f>
              <c:numCache>
                <c:formatCode>General</c:formatCode>
                <c:ptCount val="115"/>
                <c:pt idx="0">
                  <c:v>335.38080000000002</c:v>
                </c:pt>
                <c:pt idx="1">
                  <c:v>337.40099999999927</c:v>
                </c:pt>
                <c:pt idx="2">
                  <c:v>338.90109999999908</c:v>
                </c:pt>
                <c:pt idx="3">
                  <c:v>340.00900000000001</c:v>
                </c:pt>
                <c:pt idx="4">
                  <c:v>341.92079999999908</c:v>
                </c:pt>
                <c:pt idx="5">
                  <c:v>390.38299999999964</c:v>
                </c:pt>
                <c:pt idx="6">
                  <c:v>393.39309999999921</c:v>
                </c:pt>
                <c:pt idx="7">
                  <c:v>394.71699999999896</c:v>
                </c:pt>
                <c:pt idx="8">
                  <c:v>395.17169999999999</c:v>
                </c:pt>
                <c:pt idx="9">
                  <c:v>396.26959999999963</c:v>
                </c:pt>
                <c:pt idx="10">
                  <c:v>441.1465</c:v>
                </c:pt>
                <c:pt idx="11">
                  <c:v>444.09389999999928</c:v>
                </c:pt>
                <c:pt idx="12">
                  <c:v>445.1773</c:v>
                </c:pt>
                <c:pt idx="13">
                  <c:v>445.35329999999999</c:v>
                </c:pt>
                <c:pt idx="14">
                  <c:v>446.22919999999908</c:v>
                </c:pt>
                <c:pt idx="15">
                  <c:v>490.63049999999993</c:v>
                </c:pt>
                <c:pt idx="16">
                  <c:v>493.51940000000002</c:v>
                </c:pt>
                <c:pt idx="17">
                  <c:v>494.51129999999921</c:v>
                </c:pt>
                <c:pt idx="18">
                  <c:v>494.572</c:v>
                </c:pt>
                <c:pt idx="19">
                  <c:v>495.35400000000038</c:v>
                </c:pt>
                <c:pt idx="20">
                  <c:v>540.22039999999993</c:v>
                </c:pt>
                <c:pt idx="21">
                  <c:v>542.90100000000007</c:v>
                </c:pt>
                <c:pt idx="22">
                  <c:v>543.68150000000003</c:v>
                </c:pt>
                <c:pt idx="23">
                  <c:v>543.59199999999998</c:v>
                </c:pt>
                <c:pt idx="24">
                  <c:v>544.3134</c:v>
                </c:pt>
                <c:pt idx="25">
                  <c:v>589.53239999999948</c:v>
                </c:pt>
                <c:pt idx="26">
                  <c:v>592.11919999999998</c:v>
                </c:pt>
                <c:pt idx="27">
                  <c:v>592.77450000000135</c:v>
                </c:pt>
                <c:pt idx="28">
                  <c:v>592.58210000000008</c:v>
                </c:pt>
                <c:pt idx="29">
                  <c:v>593.24759999999947</c:v>
                </c:pt>
                <c:pt idx="30">
                  <c:v>639.04619999999829</c:v>
                </c:pt>
                <c:pt idx="31">
                  <c:v>641.44569999999828</c:v>
                </c:pt>
                <c:pt idx="32">
                  <c:v>641.89030000000002</c:v>
                </c:pt>
                <c:pt idx="33">
                  <c:v>641.55950000000007</c:v>
                </c:pt>
                <c:pt idx="34">
                  <c:v>642.18570000000136</c:v>
                </c:pt>
                <c:pt idx="35">
                  <c:v>688.52030000000002</c:v>
                </c:pt>
                <c:pt idx="36">
                  <c:v>690.73050000000001</c:v>
                </c:pt>
                <c:pt idx="37">
                  <c:v>690.98</c:v>
                </c:pt>
                <c:pt idx="38">
                  <c:v>690.51119999999946</c:v>
                </c:pt>
                <c:pt idx="39">
                  <c:v>691.07010000000002</c:v>
                </c:pt>
                <c:pt idx="40">
                  <c:v>738.13779999999997</c:v>
                </c:pt>
                <c:pt idx="41">
                  <c:v>740.08799999999997</c:v>
                </c:pt>
                <c:pt idx="42">
                  <c:v>740.10239999999999</c:v>
                </c:pt>
                <c:pt idx="43">
                  <c:v>739.50430000000051</c:v>
                </c:pt>
                <c:pt idx="44">
                  <c:v>740.04689999999948</c:v>
                </c:pt>
                <c:pt idx="45">
                  <c:v>787.74789999999996</c:v>
                </c:pt>
                <c:pt idx="46">
                  <c:v>789.47480000000053</c:v>
                </c:pt>
                <c:pt idx="47">
                  <c:v>789.29030000000159</c:v>
                </c:pt>
                <c:pt idx="48">
                  <c:v>788.58199999999999</c:v>
                </c:pt>
                <c:pt idx="49">
                  <c:v>789.10029999999949</c:v>
                </c:pt>
                <c:pt idx="50">
                  <c:v>837.04579999999999</c:v>
                </c:pt>
                <c:pt idx="51">
                  <c:v>838.63130000000001</c:v>
                </c:pt>
                <c:pt idx="52">
                  <c:v>838.32749999999828</c:v>
                </c:pt>
                <c:pt idx="53">
                  <c:v>837.57249999999999</c:v>
                </c:pt>
                <c:pt idx="54">
                  <c:v>838.10719999999947</c:v>
                </c:pt>
                <c:pt idx="55">
                  <c:v>886.28670000000136</c:v>
                </c:pt>
                <c:pt idx="56">
                  <c:v>887.7242</c:v>
                </c:pt>
                <c:pt idx="57">
                  <c:v>887.27400000000159</c:v>
                </c:pt>
                <c:pt idx="58">
                  <c:v>886.44099999999946</c:v>
                </c:pt>
                <c:pt idx="59">
                  <c:v>886.97490000000005</c:v>
                </c:pt>
                <c:pt idx="60">
                  <c:v>935.37619999999947</c:v>
                </c:pt>
                <c:pt idx="61">
                  <c:v>936.71690000000001</c:v>
                </c:pt>
                <c:pt idx="62">
                  <c:v>936.19890000000055</c:v>
                </c:pt>
                <c:pt idx="63">
                  <c:v>935.35099999999829</c:v>
                </c:pt>
                <c:pt idx="64">
                  <c:v>935.91739999999947</c:v>
                </c:pt>
                <c:pt idx="65">
                  <c:v>984.49090000000001</c:v>
                </c:pt>
                <c:pt idx="66">
                  <c:v>985.82599999999866</c:v>
                </c:pt>
                <c:pt idx="67">
                  <c:v>985.62139999999999</c:v>
                </c:pt>
                <c:pt idx="68">
                  <c:v>985.08980000000054</c:v>
                </c:pt>
                <c:pt idx="69">
                  <c:v>983.27829999999994</c:v>
                </c:pt>
                <c:pt idx="70">
                  <c:v>929.1</c:v>
                </c:pt>
                <c:pt idx="71">
                  <c:v>927.31679999999949</c:v>
                </c:pt>
                <c:pt idx="72">
                  <c:v>927.41390000000001</c:v>
                </c:pt>
                <c:pt idx="73">
                  <c:v>927.87199999999996</c:v>
                </c:pt>
                <c:pt idx="74">
                  <c:v>926.99709999999948</c:v>
                </c:pt>
                <c:pt idx="75">
                  <c:v>877.24350000000004</c:v>
                </c:pt>
                <c:pt idx="76">
                  <c:v>875.62670000000003</c:v>
                </c:pt>
                <c:pt idx="77">
                  <c:v>875.89499999999998</c:v>
                </c:pt>
                <c:pt idx="78">
                  <c:v>876.58730000000003</c:v>
                </c:pt>
                <c:pt idx="79">
                  <c:v>875.9597</c:v>
                </c:pt>
                <c:pt idx="80">
                  <c:v>827.37090000000001</c:v>
                </c:pt>
                <c:pt idx="81">
                  <c:v>825.5643</c:v>
                </c:pt>
                <c:pt idx="82">
                  <c:v>825.68960000000004</c:v>
                </c:pt>
                <c:pt idx="83">
                  <c:v>826.31009999999947</c:v>
                </c:pt>
                <c:pt idx="84">
                  <c:v>825.70550000000003</c:v>
                </c:pt>
                <c:pt idx="85">
                  <c:v>777.65470000000005</c:v>
                </c:pt>
                <c:pt idx="86">
                  <c:v>775.68340000000171</c:v>
                </c:pt>
                <c:pt idx="87">
                  <c:v>775.6635</c:v>
                </c:pt>
                <c:pt idx="88">
                  <c:v>776.23970000000054</c:v>
                </c:pt>
                <c:pt idx="89">
                  <c:v>775.66969999999947</c:v>
                </c:pt>
                <c:pt idx="90">
                  <c:v>728.21280000000002</c:v>
                </c:pt>
                <c:pt idx="91">
                  <c:v>726.00559999999996</c:v>
                </c:pt>
                <c:pt idx="92">
                  <c:v>725.76179999999999</c:v>
                </c:pt>
                <c:pt idx="93">
                  <c:v>726.18810000000053</c:v>
                </c:pt>
                <c:pt idx="94">
                  <c:v>725.58480000000054</c:v>
                </c:pt>
                <c:pt idx="95">
                  <c:v>678.57179999999994</c:v>
                </c:pt>
                <c:pt idx="96">
                  <c:v>676.23259999999948</c:v>
                </c:pt>
                <c:pt idx="97">
                  <c:v>675.83889999999997</c:v>
                </c:pt>
                <c:pt idx="98">
                  <c:v>676.18599999999992</c:v>
                </c:pt>
                <c:pt idx="99">
                  <c:v>675.57119999999998</c:v>
                </c:pt>
                <c:pt idx="100">
                  <c:v>629.18570000000136</c:v>
                </c:pt>
                <c:pt idx="101">
                  <c:v>626.60210000000006</c:v>
                </c:pt>
                <c:pt idx="102">
                  <c:v>625.96589999999946</c:v>
                </c:pt>
                <c:pt idx="103">
                  <c:v>626.14470000000051</c:v>
                </c:pt>
                <c:pt idx="104">
                  <c:v>625.46199999999828</c:v>
                </c:pt>
                <c:pt idx="105">
                  <c:v>579.35899999999947</c:v>
                </c:pt>
                <c:pt idx="106">
                  <c:v>576.62619999999947</c:v>
                </c:pt>
                <c:pt idx="107">
                  <c:v>575.81729999999766</c:v>
                </c:pt>
                <c:pt idx="108">
                  <c:v>575.87419999999997</c:v>
                </c:pt>
                <c:pt idx="109">
                  <c:v>575.17310000000055</c:v>
                </c:pt>
                <c:pt idx="110">
                  <c:v>530.05609999999865</c:v>
                </c:pt>
                <c:pt idx="111">
                  <c:v>527.02340000000004</c:v>
                </c:pt>
                <c:pt idx="112">
                  <c:v>525.78610000000003</c:v>
                </c:pt>
                <c:pt idx="113">
                  <c:v>525.52970000000005</c:v>
                </c:pt>
                <c:pt idx="114">
                  <c:v>525.71280000000002</c:v>
                </c:pt>
              </c:numCache>
            </c:numRef>
          </c:xVal>
          <c:yVal>
            <c:numRef>
              <c:f>Sheet1!$J$5:$J$119</c:f>
              <c:numCache>
                <c:formatCode>General</c:formatCode>
                <c:ptCount val="115"/>
                <c:pt idx="0">
                  <c:v>21.946699999999932</c:v>
                </c:pt>
                <c:pt idx="1">
                  <c:v>21.988799999999905</c:v>
                </c:pt>
                <c:pt idx="2">
                  <c:v>22.021699999999989</c:v>
                </c:pt>
                <c:pt idx="3">
                  <c:v>22.046600000000002</c:v>
                </c:pt>
                <c:pt idx="4">
                  <c:v>22.067299999999989</c:v>
                </c:pt>
                <c:pt idx="5">
                  <c:v>23.1874</c:v>
                </c:pt>
                <c:pt idx="6">
                  <c:v>23.252599999999944</c:v>
                </c:pt>
                <c:pt idx="7">
                  <c:v>23.285299999999911</c:v>
                </c:pt>
                <c:pt idx="8">
                  <c:v>23.295099999999948</c:v>
                </c:pt>
                <c:pt idx="9">
                  <c:v>23.295999999999989</c:v>
                </c:pt>
                <c:pt idx="10">
                  <c:v>24.4511</c:v>
                </c:pt>
                <c:pt idx="11">
                  <c:v>24.511800000000054</c:v>
                </c:pt>
                <c:pt idx="12">
                  <c:v>24.538799999999949</c:v>
                </c:pt>
                <c:pt idx="13">
                  <c:v>24.544799999999952</c:v>
                </c:pt>
                <c:pt idx="14">
                  <c:v>24.536899999999999</c:v>
                </c:pt>
                <c:pt idx="15">
                  <c:v>25.695699999999952</c:v>
                </c:pt>
                <c:pt idx="16">
                  <c:v>25.748999999999953</c:v>
                </c:pt>
                <c:pt idx="17">
                  <c:v>25.768499999999921</c:v>
                </c:pt>
                <c:pt idx="18">
                  <c:v>25.769699999999926</c:v>
                </c:pt>
                <c:pt idx="19">
                  <c:v>25.756900000000005</c:v>
                </c:pt>
                <c:pt idx="20">
                  <c:v>26.9742</c:v>
                </c:pt>
                <c:pt idx="21">
                  <c:v>27.023199999999989</c:v>
                </c:pt>
                <c:pt idx="22">
                  <c:v>27.041699999999953</c:v>
                </c:pt>
                <c:pt idx="23">
                  <c:v>27.041799999999952</c:v>
                </c:pt>
                <c:pt idx="24">
                  <c:v>27.031199999999988</c:v>
                </c:pt>
                <c:pt idx="25">
                  <c:v>28.378</c:v>
                </c:pt>
                <c:pt idx="26">
                  <c:v>28.420499999999937</c:v>
                </c:pt>
                <c:pt idx="27">
                  <c:v>28.432200000000002</c:v>
                </c:pt>
                <c:pt idx="28">
                  <c:v>28.4268</c:v>
                </c:pt>
                <c:pt idx="29">
                  <c:v>28.412499999999948</c:v>
                </c:pt>
                <c:pt idx="30">
                  <c:v>29.81690000000005</c:v>
                </c:pt>
                <c:pt idx="31">
                  <c:v>29.857399999999988</c:v>
                </c:pt>
                <c:pt idx="32">
                  <c:v>29.8675</c:v>
                </c:pt>
                <c:pt idx="33">
                  <c:v>29.866099999999989</c:v>
                </c:pt>
                <c:pt idx="34">
                  <c:v>29.853899999999999</c:v>
                </c:pt>
                <c:pt idx="35">
                  <c:v>31.275699999999937</c:v>
                </c:pt>
                <c:pt idx="36">
                  <c:v>31.314900000000058</c:v>
                </c:pt>
                <c:pt idx="37">
                  <c:v>31.329799999999953</c:v>
                </c:pt>
                <c:pt idx="38">
                  <c:v>31.3277</c:v>
                </c:pt>
                <c:pt idx="39">
                  <c:v>31.324999999999999</c:v>
                </c:pt>
                <c:pt idx="40">
                  <c:v>32.778100000000094</c:v>
                </c:pt>
                <c:pt idx="41">
                  <c:v>32.826500000000003</c:v>
                </c:pt>
                <c:pt idx="42">
                  <c:v>32.852400000000003</c:v>
                </c:pt>
                <c:pt idx="43">
                  <c:v>32.877499999999998</c:v>
                </c:pt>
                <c:pt idx="44">
                  <c:v>32.893800000000006</c:v>
                </c:pt>
                <c:pt idx="45">
                  <c:v>34.516200000000005</c:v>
                </c:pt>
                <c:pt idx="46">
                  <c:v>34.609400000000001</c:v>
                </c:pt>
                <c:pt idx="47">
                  <c:v>34.679900000000011</c:v>
                </c:pt>
                <c:pt idx="48">
                  <c:v>34.742400000000011</c:v>
                </c:pt>
                <c:pt idx="49">
                  <c:v>34.808800000000005</c:v>
                </c:pt>
                <c:pt idx="50">
                  <c:v>36.414099999999998</c:v>
                </c:pt>
                <c:pt idx="51">
                  <c:v>36.515000000000001</c:v>
                </c:pt>
                <c:pt idx="52">
                  <c:v>36.602200000000003</c:v>
                </c:pt>
                <c:pt idx="53">
                  <c:v>36.688700000000011</c:v>
                </c:pt>
                <c:pt idx="54">
                  <c:v>36.772100000000094</c:v>
                </c:pt>
                <c:pt idx="55">
                  <c:v>37.661500000000011</c:v>
                </c:pt>
                <c:pt idx="56">
                  <c:v>37.696200000000012</c:v>
                </c:pt>
                <c:pt idx="57">
                  <c:v>37.729800000000012</c:v>
                </c:pt>
                <c:pt idx="58">
                  <c:v>37.7742</c:v>
                </c:pt>
                <c:pt idx="59">
                  <c:v>37.825300000000013</c:v>
                </c:pt>
                <c:pt idx="60">
                  <c:v>37.498200000000011</c:v>
                </c:pt>
                <c:pt idx="61">
                  <c:v>37.479000000000006</c:v>
                </c:pt>
                <c:pt idx="62">
                  <c:v>37.508500000000012</c:v>
                </c:pt>
                <c:pt idx="63">
                  <c:v>37.548100000000012</c:v>
                </c:pt>
                <c:pt idx="64">
                  <c:v>37.589800000000004</c:v>
                </c:pt>
                <c:pt idx="65">
                  <c:v>36.926900000000003</c:v>
                </c:pt>
                <c:pt idx="66">
                  <c:v>36.970300000000002</c:v>
                </c:pt>
                <c:pt idx="67">
                  <c:v>37.044899999999998</c:v>
                </c:pt>
                <c:pt idx="68">
                  <c:v>37.126500000000085</c:v>
                </c:pt>
                <c:pt idx="69">
                  <c:v>37.214000000000006</c:v>
                </c:pt>
                <c:pt idx="70">
                  <c:v>37.984299999999998</c:v>
                </c:pt>
                <c:pt idx="71">
                  <c:v>38.093800000000002</c:v>
                </c:pt>
                <c:pt idx="72">
                  <c:v>38.178900000000013</c:v>
                </c:pt>
                <c:pt idx="73">
                  <c:v>38.261200000000002</c:v>
                </c:pt>
                <c:pt idx="74">
                  <c:v>38.3292</c:v>
                </c:pt>
                <c:pt idx="75">
                  <c:v>38.275700000000086</c:v>
                </c:pt>
                <c:pt idx="76">
                  <c:v>38.351199999999999</c:v>
                </c:pt>
                <c:pt idx="77">
                  <c:v>38.427400000000006</c:v>
                </c:pt>
                <c:pt idx="78">
                  <c:v>38.494300000000003</c:v>
                </c:pt>
                <c:pt idx="79">
                  <c:v>38.563300000000012</c:v>
                </c:pt>
                <c:pt idx="80">
                  <c:v>37.877600000000001</c:v>
                </c:pt>
                <c:pt idx="81">
                  <c:v>37.923500000000011</c:v>
                </c:pt>
                <c:pt idx="82">
                  <c:v>37.981899999999996</c:v>
                </c:pt>
                <c:pt idx="83">
                  <c:v>38.043800000000005</c:v>
                </c:pt>
                <c:pt idx="84">
                  <c:v>38.101300000000002</c:v>
                </c:pt>
                <c:pt idx="85">
                  <c:v>36.888300000000001</c:v>
                </c:pt>
                <c:pt idx="86">
                  <c:v>36.907400000000003</c:v>
                </c:pt>
                <c:pt idx="87">
                  <c:v>36.947400000000002</c:v>
                </c:pt>
                <c:pt idx="88">
                  <c:v>36.997800000000005</c:v>
                </c:pt>
                <c:pt idx="89">
                  <c:v>37.0471</c:v>
                </c:pt>
                <c:pt idx="90">
                  <c:v>35.472900000000003</c:v>
                </c:pt>
                <c:pt idx="91">
                  <c:v>35.463100000000011</c:v>
                </c:pt>
                <c:pt idx="92">
                  <c:v>35.480699999999999</c:v>
                </c:pt>
                <c:pt idx="93">
                  <c:v>35.515800000000006</c:v>
                </c:pt>
                <c:pt idx="94">
                  <c:v>35.558200000000006</c:v>
                </c:pt>
                <c:pt idx="95">
                  <c:v>33.803200000000004</c:v>
                </c:pt>
                <c:pt idx="96">
                  <c:v>33.772700000000086</c:v>
                </c:pt>
                <c:pt idx="97">
                  <c:v>33.782300000000063</c:v>
                </c:pt>
                <c:pt idx="98">
                  <c:v>33.806800000000003</c:v>
                </c:pt>
                <c:pt idx="99">
                  <c:v>33.844899999999996</c:v>
                </c:pt>
                <c:pt idx="100">
                  <c:v>32.08</c:v>
                </c:pt>
                <c:pt idx="101">
                  <c:v>32.028800000000011</c:v>
                </c:pt>
                <c:pt idx="102">
                  <c:v>32.0199</c:v>
                </c:pt>
                <c:pt idx="103">
                  <c:v>32.043200000000006</c:v>
                </c:pt>
                <c:pt idx="104">
                  <c:v>32.072700000000012</c:v>
                </c:pt>
                <c:pt idx="105">
                  <c:v>30.290500000000002</c:v>
                </c:pt>
                <c:pt idx="106">
                  <c:v>30.226499999999948</c:v>
                </c:pt>
                <c:pt idx="107">
                  <c:v>30.209700000000002</c:v>
                </c:pt>
                <c:pt idx="108">
                  <c:v>30.21780000000005</c:v>
                </c:pt>
                <c:pt idx="109">
                  <c:v>30.242299999999926</c:v>
                </c:pt>
                <c:pt idx="110">
                  <c:v>28.535299999999989</c:v>
                </c:pt>
                <c:pt idx="111">
                  <c:v>28.452299999999944</c:v>
                </c:pt>
                <c:pt idx="112">
                  <c:v>28.424299999999953</c:v>
                </c:pt>
                <c:pt idx="113">
                  <c:v>28.424399999999952</c:v>
                </c:pt>
                <c:pt idx="114">
                  <c:v>28.443699999999929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29-49B5-A84F-0BC6FF39F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085024"/>
        <c:axId val="179085584"/>
      </c:scatterChart>
      <c:valAx>
        <c:axId val="179085024"/>
        <c:scaling>
          <c:orientation val="minMax"/>
          <c:max val="1000"/>
          <c:min val="3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>
                    <a:latin typeface="Arial" pitchFamily="34" charset="0"/>
                    <a:cs typeface="Arial" pitchFamily="34" charset="0"/>
                  </a:rPr>
                  <a:t>Temperature</a:t>
                </a:r>
                <a:r>
                  <a:rPr lang="en-US" sz="1600" baseline="0">
                    <a:latin typeface="Arial" pitchFamily="34" charset="0"/>
                    <a:cs typeface="Arial" pitchFamily="34" charset="0"/>
                  </a:rPr>
                  <a:t> (K)</a:t>
                </a:r>
                <a:endParaRPr lang="en-US" sz="160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9085584"/>
        <c:crosses val="autoZero"/>
        <c:crossBetween val="midCat"/>
        <c:majorUnit val="100"/>
      </c:valAx>
      <c:valAx>
        <c:axId val="1790855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>
                    <a:latin typeface="Arial" pitchFamily="34" charset="0"/>
                    <a:cs typeface="Arial" pitchFamily="34" charset="0"/>
                  </a:rPr>
                  <a:t>Resistivity (</a:t>
                </a:r>
                <a:r>
                  <a:rPr lang="el-GR" sz="1600">
                    <a:latin typeface="Arial" pitchFamily="34" charset="0"/>
                    <a:cs typeface="Arial" pitchFamily="34" charset="0"/>
                  </a:rPr>
                  <a:t>μΩ</a:t>
                </a:r>
                <a:r>
                  <a:rPr lang="en-US" sz="1600">
                    <a:latin typeface="Arial" pitchFamily="34" charset="0"/>
                    <a:cs typeface="Arial" pitchFamily="34" charset="0"/>
                  </a:rPr>
                  <a:t>·m)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9085024"/>
        <c:crosses val="autoZero"/>
        <c:crossBetween val="midCat"/>
      </c:valAx>
      <c:spPr>
        <a:ln>
          <a:solidFill>
            <a:schemeClr val="bg1">
              <a:lumMod val="7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3628595930459486"/>
          <c:y val="0.57117311792336634"/>
          <c:w val="0.28126607936384379"/>
          <c:h val="0.18869845152851084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43325251753726"/>
          <c:y val="2.6775133109021219E-2"/>
          <c:w val="0.74528673423255742"/>
          <c:h val="0.7636847558100046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Sheet1!$Q$4</c:f>
              <c:strCache>
                <c:ptCount val="1"/>
                <c:pt idx="0">
                  <c:v>Thermal Conductivity SPS1 (W/(m*K))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Sheet1!$P$5:$P$24</c:f>
              <c:numCache>
                <c:formatCode>General</c:formatCode>
                <c:ptCount val="20"/>
                <c:pt idx="0">
                  <c:v>319.5</c:v>
                </c:pt>
                <c:pt idx="1">
                  <c:v>372.6</c:v>
                </c:pt>
                <c:pt idx="2">
                  <c:v>422.6</c:v>
                </c:pt>
                <c:pt idx="3">
                  <c:v>472.6</c:v>
                </c:pt>
                <c:pt idx="4">
                  <c:v>522.29999999999995</c:v>
                </c:pt>
                <c:pt idx="5">
                  <c:v>572.79999999999995</c:v>
                </c:pt>
                <c:pt idx="6">
                  <c:v>623.1</c:v>
                </c:pt>
                <c:pt idx="7">
                  <c:v>672.7</c:v>
                </c:pt>
                <c:pt idx="8">
                  <c:v>723.1</c:v>
                </c:pt>
                <c:pt idx="9">
                  <c:v>773</c:v>
                </c:pt>
                <c:pt idx="10">
                  <c:v>823</c:v>
                </c:pt>
                <c:pt idx="11">
                  <c:v>872.9</c:v>
                </c:pt>
                <c:pt idx="12">
                  <c:v>922.8</c:v>
                </c:pt>
                <c:pt idx="13">
                  <c:v>972.8</c:v>
                </c:pt>
                <c:pt idx="14">
                  <c:v>872.3</c:v>
                </c:pt>
                <c:pt idx="15">
                  <c:v>772.2</c:v>
                </c:pt>
                <c:pt idx="16">
                  <c:v>672.5</c:v>
                </c:pt>
                <c:pt idx="17">
                  <c:v>572.20000000000005</c:v>
                </c:pt>
                <c:pt idx="18">
                  <c:v>472.3</c:v>
                </c:pt>
                <c:pt idx="19">
                  <c:v>372.7</c:v>
                </c:pt>
              </c:numCache>
            </c:numRef>
          </c:xVal>
          <c:yVal>
            <c:numRef>
              <c:f>Sheet1!$Q$5:$Q$24</c:f>
              <c:numCache>
                <c:formatCode>General</c:formatCode>
                <c:ptCount val="20"/>
                <c:pt idx="0">
                  <c:v>2.5379999999999998</c:v>
                </c:pt>
                <c:pt idx="1">
                  <c:v>2.4289999999999998</c:v>
                </c:pt>
                <c:pt idx="2">
                  <c:v>2.327</c:v>
                </c:pt>
                <c:pt idx="3">
                  <c:v>2.2210000000000001</c:v>
                </c:pt>
                <c:pt idx="4">
                  <c:v>2.1109999999999998</c:v>
                </c:pt>
                <c:pt idx="5">
                  <c:v>2.0249999999999999</c:v>
                </c:pt>
                <c:pt idx="6">
                  <c:v>1.9620000000000031</c:v>
                </c:pt>
                <c:pt idx="7">
                  <c:v>1.9079999999999966</c:v>
                </c:pt>
                <c:pt idx="8">
                  <c:v>1.891</c:v>
                </c:pt>
                <c:pt idx="9">
                  <c:v>1.913</c:v>
                </c:pt>
                <c:pt idx="10">
                  <c:v>1.930000000000003</c:v>
                </c:pt>
                <c:pt idx="11">
                  <c:v>1.9750000000000001</c:v>
                </c:pt>
                <c:pt idx="12">
                  <c:v>2.0529999999999977</c:v>
                </c:pt>
                <c:pt idx="13">
                  <c:v>2.1779999999999999</c:v>
                </c:pt>
                <c:pt idx="14">
                  <c:v>1.9970000000000001</c:v>
                </c:pt>
                <c:pt idx="15">
                  <c:v>1.9610000000000001</c:v>
                </c:pt>
                <c:pt idx="16">
                  <c:v>2.0249999999999999</c:v>
                </c:pt>
                <c:pt idx="17">
                  <c:v>2.141</c:v>
                </c:pt>
                <c:pt idx="18">
                  <c:v>2.2669999999999999</c:v>
                </c:pt>
                <c:pt idx="19">
                  <c:v>2.4419999999999997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2B8-48B0-B920-0BB6E17FC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087824"/>
        <c:axId val="179088384"/>
      </c:scatterChart>
      <c:valAx>
        <c:axId val="179087824"/>
        <c:scaling>
          <c:orientation val="minMax"/>
          <c:max val="1000"/>
          <c:min val="3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1" i="0" baseline="0">
                    <a:latin typeface="Arial" pitchFamily="34" charset="0"/>
                    <a:cs typeface="Arial" pitchFamily="34" charset="0"/>
                  </a:rPr>
                  <a:t>Temperature (K)</a:t>
                </a:r>
                <a:endParaRPr lang="en-US" sz="160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38498751912323925"/>
              <c:y val="0.896785530648377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9088384"/>
        <c:crosses val="autoZero"/>
        <c:crossBetween val="midCat"/>
        <c:majorUnit val="100"/>
      </c:valAx>
      <c:valAx>
        <c:axId val="1790883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>
                    <a:latin typeface="Arial" pitchFamily="34" charset="0"/>
                    <a:cs typeface="Arial" pitchFamily="34" charset="0"/>
                  </a:rPr>
                  <a:t>Thermal Conductivity (W/mK)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9087824"/>
        <c:crosses val="autoZero"/>
        <c:crossBetween val="midCat"/>
      </c:valAx>
      <c:spPr>
        <a:ln>
          <a:solidFill>
            <a:sysClr val="window" lastClr="FFFFFF">
              <a:lumMod val="75000"/>
            </a:sysClr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589288181082679"/>
          <c:y val="5.1400554097404488E-2"/>
          <c:w val="0.75060670047822975"/>
          <c:h val="0.7591645105586225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Sheet1!$F$4</c:f>
              <c:strCache>
                <c:ptCount val="1"/>
                <c:pt idx="0">
                  <c:v>SPS 6 kN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Sheet1!$E$5:$E$119</c:f>
              <c:numCache>
                <c:formatCode>General</c:formatCode>
                <c:ptCount val="115"/>
                <c:pt idx="0">
                  <c:v>333.02980000000002</c:v>
                </c:pt>
                <c:pt idx="1">
                  <c:v>334.29499999999933</c:v>
                </c:pt>
                <c:pt idx="2">
                  <c:v>335.23679999999877</c:v>
                </c:pt>
                <c:pt idx="3">
                  <c:v>335.96980000000002</c:v>
                </c:pt>
                <c:pt idx="4">
                  <c:v>337.58859999999908</c:v>
                </c:pt>
                <c:pt idx="5">
                  <c:v>389.43409999999921</c:v>
                </c:pt>
                <c:pt idx="6">
                  <c:v>392.64570000000032</c:v>
                </c:pt>
                <c:pt idx="7">
                  <c:v>394.06740000000002</c:v>
                </c:pt>
                <c:pt idx="8">
                  <c:v>394.60379999999969</c:v>
                </c:pt>
                <c:pt idx="9">
                  <c:v>395.7774</c:v>
                </c:pt>
                <c:pt idx="10">
                  <c:v>440.80020000000002</c:v>
                </c:pt>
                <c:pt idx="11">
                  <c:v>443.9189999999989</c:v>
                </c:pt>
                <c:pt idx="12">
                  <c:v>445.16629999999969</c:v>
                </c:pt>
                <c:pt idx="13">
                  <c:v>445.45269999999999</c:v>
                </c:pt>
                <c:pt idx="14">
                  <c:v>446.38620000000003</c:v>
                </c:pt>
                <c:pt idx="15">
                  <c:v>490.6499000000008</c:v>
                </c:pt>
                <c:pt idx="16">
                  <c:v>493.64819999999969</c:v>
                </c:pt>
                <c:pt idx="17">
                  <c:v>494.73819999999864</c:v>
                </c:pt>
                <c:pt idx="18">
                  <c:v>494.8614</c:v>
                </c:pt>
                <c:pt idx="19">
                  <c:v>495.66610000000003</c:v>
                </c:pt>
                <c:pt idx="20">
                  <c:v>540.40350000000001</c:v>
                </c:pt>
                <c:pt idx="21">
                  <c:v>543.14940000000001</c:v>
                </c:pt>
                <c:pt idx="22">
                  <c:v>543.98900000000003</c:v>
                </c:pt>
                <c:pt idx="23">
                  <c:v>543.93149999999946</c:v>
                </c:pt>
                <c:pt idx="24">
                  <c:v>544.67570000000171</c:v>
                </c:pt>
                <c:pt idx="25">
                  <c:v>589.71260000000007</c:v>
                </c:pt>
                <c:pt idx="26">
                  <c:v>592.39359999999999</c:v>
                </c:pt>
                <c:pt idx="27">
                  <c:v>593.13969999999949</c:v>
                </c:pt>
                <c:pt idx="28">
                  <c:v>593.01580000000001</c:v>
                </c:pt>
                <c:pt idx="29">
                  <c:v>593.71370000000161</c:v>
                </c:pt>
                <c:pt idx="30">
                  <c:v>639.44599999999946</c:v>
                </c:pt>
                <c:pt idx="31">
                  <c:v>641.84919999999829</c:v>
                </c:pt>
                <c:pt idx="32">
                  <c:v>642.34919999999829</c:v>
                </c:pt>
                <c:pt idx="33">
                  <c:v>642.07410000000004</c:v>
                </c:pt>
                <c:pt idx="34">
                  <c:v>642.72239999999999</c:v>
                </c:pt>
                <c:pt idx="35">
                  <c:v>689.04169999999829</c:v>
                </c:pt>
                <c:pt idx="36">
                  <c:v>691.399</c:v>
                </c:pt>
                <c:pt idx="37">
                  <c:v>691.59109999999998</c:v>
                </c:pt>
                <c:pt idx="38">
                  <c:v>691.02569999999946</c:v>
                </c:pt>
                <c:pt idx="39">
                  <c:v>691.66579999999999</c:v>
                </c:pt>
                <c:pt idx="40">
                  <c:v>738.5299</c:v>
                </c:pt>
                <c:pt idx="41">
                  <c:v>740.44149999999865</c:v>
                </c:pt>
                <c:pt idx="42">
                  <c:v>740.42239999999947</c:v>
                </c:pt>
                <c:pt idx="43">
                  <c:v>739.899</c:v>
                </c:pt>
                <c:pt idx="44">
                  <c:v>740.62079999999992</c:v>
                </c:pt>
                <c:pt idx="45">
                  <c:v>787.91769999999815</c:v>
                </c:pt>
                <c:pt idx="46">
                  <c:v>789.74289999999996</c:v>
                </c:pt>
                <c:pt idx="47">
                  <c:v>789.53649999999948</c:v>
                </c:pt>
                <c:pt idx="48">
                  <c:v>788.87300000000005</c:v>
                </c:pt>
                <c:pt idx="49">
                  <c:v>789.59649999999999</c:v>
                </c:pt>
                <c:pt idx="50">
                  <c:v>837.29129999999998</c:v>
                </c:pt>
                <c:pt idx="51">
                  <c:v>838.77030000000173</c:v>
                </c:pt>
                <c:pt idx="52">
                  <c:v>838.38350000000003</c:v>
                </c:pt>
                <c:pt idx="53">
                  <c:v>837.55239999999947</c:v>
                </c:pt>
                <c:pt idx="54">
                  <c:v>838.04430000000002</c:v>
                </c:pt>
                <c:pt idx="55">
                  <c:v>886.03209999999865</c:v>
                </c:pt>
                <c:pt idx="56">
                  <c:v>887.43789999999865</c:v>
                </c:pt>
                <c:pt idx="57">
                  <c:v>886.96699999999828</c:v>
                </c:pt>
                <c:pt idx="58">
                  <c:v>886.11900000000003</c:v>
                </c:pt>
                <c:pt idx="59">
                  <c:v>886.65309999999999</c:v>
                </c:pt>
                <c:pt idx="60">
                  <c:v>934.80430000000001</c:v>
                </c:pt>
                <c:pt idx="61">
                  <c:v>936.1277</c:v>
                </c:pt>
                <c:pt idx="62">
                  <c:v>935.6001</c:v>
                </c:pt>
                <c:pt idx="63">
                  <c:v>934.74869999999999</c:v>
                </c:pt>
                <c:pt idx="64">
                  <c:v>935.30849999999998</c:v>
                </c:pt>
                <c:pt idx="65">
                  <c:v>983.7835000000016</c:v>
                </c:pt>
                <c:pt idx="66">
                  <c:v>985.04190000000006</c:v>
                </c:pt>
                <c:pt idx="67">
                  <c:v>984.78219999999999</c:v>
                </c:pt>
                <c:pt idx="68">
                  <c:v>984.24019999999996</c:v>
                </c:pt>
                <c:pt idx="69">
                  <c:v>982.43909999999948</c:v>
                </c:pt>
                <c:pt idx="70">
                  <c:v>928.58840000000055</c:v>
                </c:pt>
                <c:pt idx="71">
                  <c:v>926.79530000000136</c:v>
                </c:pt>
                <c:pt idx="72">
                  <c:v>926.86569999999779</c:v>
                </c:pt>
                <c:pt idx="73">
                  <c:v>927.31459999999947</c:v>
                </c:pt>
                <c:pt idx="74">
                  <c:v>926.43949999999938</c:v>
                </c:pt>
                <c:pt idx="75">
                  <c:v>876.77050000000054</c:v>
                </c:pt>
                <c:pt idx="76">
                  <c:v>875.12810000000002</c:v>
                </c:pt>
                <c:pt idx="77">
                  <c:v>875.35599999999829</c:v>
                </c:pt>
                <c:pt idx="78">
                  <c:v>876.01</c:v>
                </c:pt>
                <c:pt idx="79">
                  <c:v>875.37739999999997</c:v>
                </c:pt>
                <c:pt idx="80">
                  <c:v>827.08370000000173</c:v>
                </c:pt>
                <c:pt idx="81">
                  <c:v>825.28360000000055</c:v>
                </c:pt>
                <c:pt idx="82">
                  <c:v>825.40709999999865</c:v>
                </c:pt>
                <c:pt idx="83">
                  <c:v>826.03819999999996</c:v>
                </c:pt>
                <c:pt idx="84">
                  <c:v>825.46729999999752</c:v>
                </c:pt>
                <c:pt idx="85">
                  <c:v>777.77790000000005</c:v>
                </c:pt>
                <c:pt idx="86">
                  <c:v>775.74119999999948</c:v>
                </c:pt>
                <c:pt idx="87">
                  <c:v>775.71050000000002</c:v>
                </c:pt>
                <c:pt idx="88">
                  <c:v>776.31310000000008</c:v>
                </c:pt>
                <c:pt idx="89">
                  <c:v>775.73149999999998</c:v>
                </c:pt>
                <c:pt idx="90">
                  <c:v>728.29950000000053</c:v>
                </c:pt>
                <c:pt idx="91">
                  <c:v>726.13130000000001</c:v>
                </c:pt>
                <c:pt idx="92">
                  <c:v>725.91869999999949</c:v>
                </c:pt>
                <c:pt idx="93">
                  <c:v>726.38879999999995</c:v>
                </c:pt>
                <c:pt idx="94">
                  <c:v>725.82209999999804</c:v>
                </c:pt>
                <c:pt idx="95">
                  <c:v>678.95309999999949</c:v>
                </c:pt>
                <c:pt idx="96">
                  <c:v>676.57639999999992</c:v>
                </c:pt>
                <c:pt idx="97">
                  <c:v>676.12940000000003</c:v>
                </c:pt>
                <c:pt idx="98">
                  <c:v>676.4348</c:v>
                </c:pt>
                <c:pt idx="99">
                  <c:v>675.80909999999949</c:v>
                </c:pt>
                <c:pt idx="100">
                  <c:v>629.75919999999996</c:v>
                </c:pt>
                <c:pt idx="101">
                  <c:v>627.03330000000005</c:v>
                </c:pt>
                <c:pt idx="102">
                  <c:v>626.28400000000136</c:v>
                </c:pt>
                <c:pt idx="103">
                  <c:v>626.40129999999829</c:v>
                </c:pt>
                <c:pt idx="104">
                  <c:v>625.70640000000003</c:v>
                </c:pt>
                <c:pt idx="105">
                  <c:v>580.19769999999949</c:v>
                </c:pt>
                <c:pt idx="106">
                  <c:v>577.2192</c:v>
                </c:pt>
                <c:pt idx="107">
                  <c:v>576.2079</c:v>
                </c:pt>
                <c:pt idx="108">
                  <c:v>576.15390000000002</c:v>
                </c:pt>
                <c:pt idx="109">
                  <c:v>575.40719999999828</c:v>
                </c:pt>
                <c:pt idx="110">
                  <c:v>530.82040000000006</c:v>
                </c:pt>
                <c:pt idx="111">
                  <c:v>527.58209999999997</c:v>
                </c:pt>
                <c:pt idx="112">
                  <c:v>526.18730000000005</c:v>
                </c:pt>
                <c:pt idx="113">
                  <c:v>525.84789999999816</c:v>
                </c:pt>
                <c:pt idx="114">
                  <c:v>525.97380000000055</c:v>
                </c:pt>
              </c:numCache>
            </c:numRef>
          </c:xVal>
          <c:yVal>
            <c:numRef>
              <c:f>Sheet1!$F$5:$F$119</c:f>
              <c:numCache>
                <c:formatCode>General</c:formatCode>
                <c:ptCount val="115"/>
                <c:pt idx="0">
                  <c:v>-53.817799999999998</c:v>
                </c:pt>
                <c:pt idx="1">
                  <c:v>-54.1526</c:v>
                </c:pt>
                <c:pt idx="2">
                  <c:v>-54.386699999999998</c:v>
                </c:pt>
                <c:pt idx="3">
                  <c:v>-54.573700000000002</c:v>
                </c:pt>
                <c:pt idx="4">
                  <c:v>-54.765800000000013</c:v>
                </c:pt>
                <c:pt idx="5">
                  <c:v>-68.507999999999996</c:v>
                </c:pt>
                <c:pt idx="6">
                  <c:v>-68.924899999999994</c:v>
                </c:pt>
                <c:pt idx="7">
                  <c:v>-69.153999999999982</c:v>
                </c:pt>
                <c:pt idx="8">
                  <c:v>-69.164000000000001</c:v>
                </c:pt>
                <c:pt idx="9">
                  <c:v>-69.094099999999997</c:v>
                </c:pt>
                <c:pt idx="10">
                  <c:v>-82.580500000000001</c:v>
                </c:pt>
                <c:pt idx="11">
                  <c:v>-83.128299999999982</c:v>
                </c:pt>
                <c:pt idx="12">
                  <c:v>-83.265299999999996</c:v>
                </c:pt>
                <c:pt idx="13">
                  <c:v>-83.192700000000002</c:v>
                </c:pt>
                <c:pt idx="14">
                  <c:v>-83.160699999999991</c:v>
                </c:pt>
                <c:pt idx="15">
                  <c:v>-97.033500000000004</c:v>
                </c:pt>
                <c:pt idx="16">
                  <c:v>-97.575099999999978</c:v>
                </c:pt>
                <c:pt idx="17">
                  <c:v>-97.750399999999999</c:v>
                </c:pt>
                <c:pt idx="18">
                  <c:v>-97.704499999999996</c:v>
                </c:pt>
                <c:pt idx="19">
                  <c:v>-97.541100000000171</c:v>
                </c:pt>
                <c:pt idx="20">
                  <c:v>-111.96950000000002</c:v>
                </c:pt>
                <c:pt idx="21">
                  <c:v>-112.5137</c:v>
                </c:pt>
                <c:pt idx="22">
                  <c:v>-112.83450000000002</c:v>
                </c:pt>
                <c:pt idx="23">
                  <c:v>-112.83229999999999</c:v>
                </c:pt>
                <c:pt idx="24">
                  <c:v>-112.76420000000019</c:v>
                </c:pt>
                <c:pt idx="25">
                  <c:v>-128.9151</c:v>
                </c:pt>
                <c:pt idx="26">
                  <c:v>-130.05130000000034</c:v>
                </c:pt>
                <c:pt idx="27">
                  <c:v>-130.4776</c:v>
                </c:pt>
                <c:pt idx="28">
                  <c:v>-130.6225</c:v>
                </c:pt>
                <c:pt idx="29">
                  <c:v>-130.6591</c:v>
                </c:pt>
                <c:pt idx="30">
                  <c:v>-145.87210000000007</c:v>
                </c:pt>
                <c:pt idx="31">
                  <c:v>-146.8107</c:v>
                </c:pt>
                <c:pt idx="32">
                  <c:v>-147.16459999999998</c:v>
                </c:pt>
                <c:pt idx="33">
                  <c:v>-147.11109999999999</c:v>
                </c:pt>
                <c:pt idx="34">
                  <c:v>-147.23220000000001</c:v>
                </c:pt>
                <c:pt idx="35">
                  <c:v>-161.7578</c:v>
                </c:pt>
                <c:pt idx="36">
                  <c:v>-162.15210000000027</c:v>
                </c:pt>
                <c:pt idx="37">
                  <c:v>-162.69750000000002</c:v>
                </c:pt>
                <c:pt idx="38">
                  <c:v>-162.73509999999999</c:v>
                </c:pt>
                <c:pt idx="39">
                  <c:v>-162.36320000000001</c:v>
                </c:pt>
                <c:pt idx="40">
                  <c:v>-174.3937</c:v>
                </c:pt>
                <c:pt idx="41">
                  <c:v>-175.16240000000033</c:v>
                </c:pt>
                <c:pt idx="42">
                  <c:v>-175.59900000000002</c:v>
                </c:pt>
                <c:pt idx="43">
                  <c:v>-175.5925</c:v>
                </c:pt>
                <c:pt idx="44">
                  <c:v>-175.3169</c:v>
                </c:pt>
                <c:pt idx="45">
                  <c:v>-185.56659999999999</c:v>
                </c:pt>
                <c:pt idx="46">
                  <c:v>-185.4778</c:v>
                </c:pt>
                <c:pt idx="47">
                  <c:v>-186.37389999999999</c:v>
                </c:pt>
                <c:pt idx="48">
                  <c:v>-186.3141</c:v>
                </c:pt>
                <c:pt idx="49">
                  <c:v>-185.85740000000047</c:v>
                </c:pt>
                <c:pt idx="50">
                  <c:v>-193.971</c:v>
                </c:pt>
                <c:pt idx="51">
                  <c:v>-194.90280000000001</c:v>
                </c:pt>
                <c:pt idx="52">
                  <c:v>-195.0933</c:v>
                </c:pt>
                <c:pt idx="53">
                  <c:v>-195.2619</c:v>
                </c:pt>
                <c:pt idx="54">
                  <c:v>-195.5848</c:v>
                </c:pt>
                <c:pt idx="55">
                  <c:v>-201.00299999999999</c:v>
                </c:pt>
                <c:pt idx="56">
                  <c:v>-201.47030000000001</c:v>
                </c:pt>
                <c:pt idx="57">
                  <c:v>-201.90240000000034</c:v>
                </c:pt>
                <c:pt idx="58">
                  <c:v>-202.00290000000001</c:v>
                </c:pt>
                <c:pt idx="59">
                  <c:v>-202.00890000000001</c:v>
                </c:pt>
                <c:pt idx="60">
                  <c:v>-203.93300000000002</c:v>
                </c:pt>
                <c:pt idx="61">
                  <c:v>-204.24689999999998</c:v>
                </c:pt>
                <c:pt idx="62">
                  <c:v>-204.4255</c:v>
                </c:pt>
                <c:pt idx="63">
                  <c:v>-204.3895</c:v>
                </c:pt>
                <c:pt idx="64">
                  <c:v>-204.2841</c:v>
                </c:pt>
                <c:pt idx="65">
                  <c:v>-202.46790000000001</c:v>
                </c:pt>
                <c:pt idx="66">
                  <c:v>-202.4205</c:v>
                </c:pt>
                <c:pt idx="67">
                  <c:v>-202.61509999999998</c:v>
                </c:pt>
                <c:pt idx="68">
                  <c:v>-202.5549</c:v>
                </c:pt>
                <c:pt idx="69">
                  <c:v>-202.4375</c:v>
                </c:pt>
                <c:pt idx="70">
                  <c:v>-202.40900000000002</c:v>
                </c:pt>
                <c:pt idx="71">
                  <c:v>-202.38890000000046</c:v>
                </c:pt>
                <c:pt idx="72">
                  <c:v>-202.22240000000033</c:v>
                </c:pt>
                <c:pt idx="73">
                  <c:v>-202.19409999999999</c:v>
                </c:pt>
                <c:pt idx="74">
                  <c:v>-202.32160000000007</c:v>
                </c:pt>
                <c:pt idx="75">
                  <c:v>-198.8331</c:v>
                </c:pt>
                <c:pt idx="76">
                  <c:v>-198.5343</c:v>
                </c:pt>
                <c:pt idx="77">
                  <c:v>-198.3116</c:v>
                </c:pt>
                <c:pt idx="78">
                  <c:v>-198.25290000000001</c:v>
                </c:pt>
                <c:pt idx="79">
                  <c:v>-198.28909999999999</c:v>
                </c:pt>
                <c:pt idx="80">
                  <c:v>-191.93010000000001</c:v>
                </c:pt>
                <c:pt idx="81">
                  <c:v>-191.16389999999998</c:v>
                </c:pt>
                <c:pt idx="82">
                  <c:v>-191.0444</c:v>
                </c:pt>
                <c:pt idx="83">
                  <c:v>-191.05720000000034</c:v>
                </c:pt>
                <c:pt idx="84">
                  <c:v>-191.13319999999999</c:v>
                </c:pt>
                <c:pt idx="85">
                  <c:v>-181.78489999999999</c:v>
                </c:pt>
                <c:pt idx="86">
                  <c:v>-181.39010000000007</c:v>
                </c:pt>
                <c:pt idx="87">
                  <c:v>-181.01419999999999</c:v>
                </c:pt>
                <c:pt idx="88">
                  <c:v>-181.23349999999999</c:v>
                </c:pt>
                <c:pt idx="89">
                  <c:v>-181.23240000000001</c:v>
                </c:pt>
                <c:pt idx="90">
                  <c:v>-170.03210000000001</c:v>
                </c:pt>
                <c:pt idx="91">
                  <c:v>-169.25530000000001</c:v>
                </c:pt>
                <c:pt idx="92">
                  <c:v>-168.79989999999998</c:v>
                </c:pt>
                <c:pt idx="93">
                  <c:v>-168.93540000000004</c:v>
                </c:pt>
                <c:pt idx="94">
                  <c:v>-168.88590000000033</c:v>
                </c:pt>
                <c:pt idx="95">
                  <c:v>-156.09140000000033</c:v>
                </c:pt>
                <c:pt idx="96">
                  <c:v>-155.27659999999995</c:v>
                </c:pt>
                <c:pt idx="97">
                  <c:v>-155.00200000000001</c:v>
                </c:pt>
                <c:pt idx="98">
                  <c:v>-154.96359999999999</c:v>
                </c:pt>
                <c:pt idx="99">
                  <c:v>-155.14439999999999</c:v>
                </c:pt>
                <c:pt idx="100">
                  <c:v>-141.15369999999999</c:v>
                </c:pt>
                <c:pt idx="101">
                  <c:v>-140.32310000000001</c:v>
                </c:pt>
                <c:pt idx="102">
                  <c:v>-139.83520000000001</c:v>
                </c:pt>
                <c:pt idx="103">
                  <c:v>-139.9015</c:v>
                </c:pt>
                <c:pt idx="104">
                  <c:v>-139.8965</c:v>
                </c:pt>
                <c:pt idx="105">
                  <c:v>-125.79310000000002</c:v>
                </c:pt>
                <c:pt idx="106">
                  <c:v>-124.7028</c:v>
                </c:pt>
                <c:pt idx="107">
                  <c:v>-124.3856</c:v>
                </c:pt>
                <c:pt idx="108">
                  <c:v>-124.41750000000022</c:v>
                </c:pt>
                <c:pt idx="109">
                  <c:v>-124.49790000000017</c:v>
                </c:pt>
                <c:pt idx="110">
                  <c:v>-110.1266</c:v>
                </c:pt>
                <c:pt idx="111">
                  <c:v>-109.14960000000002</c:v>
                </c:pt>
                <c:pt idx="112">
                  <c:v>-108.89709999999999</c:v>
                </c:pt>
                <c:pt idx="113">
                  <c:v>-108.83869999999999</c:v>
                </c:pt>
                <c:pt idx="114">
                  <c:v>-109.0137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CC-4611-9C94-D04C68D91935}"/>
            </c:ext>
          </c:extLst>
        </c:ser>
        <c:ser>
          <c:idx val="7"/>
          <c:order val="1"/>
          <c:tx>
            <c:strRef>
              <c:f>Sheet1!$M$4</c:f>
              <c:strCache>
                <c:ptCount val="1"/>
                <c:pt idx="0">
                  <c:v>SPS 6.5 kN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 w="12700">
                <a:solidFill>
                  <a:srgbClr val="FF0000"/>
                </a:solidFill>
              </a:ln>
            </c:spPr>
          </c:marker>
          <c:xVal>
            <c:numRef>
              <c:f>Sheet1!$L$5:$L$119</c:f>
              <c:numCache>
                <c:formatCode>General</c:formatCode>
                <c:ptCount val="115"/>
                <c:pt idx="0">
                  <c:v>335.38080000000002</c:v>
                </c:pt>
                <c:pt idx="1">
                  <c:v>337.40099999999927</c:v>
                </c:pt>
                <c:pt idx="2">
                  <c:v>338.90109999999908</c:v>
                </c:pt>
                <c:pt idx="3">
                  <c:v>340.00900000000001</c:v>
                </c:pt>
                <c:pt idx="4">
                  <c:v>341.92079999999908</c:v>
                </c:pt>
                <c:pt idx="5">
                  <c:v>390.38299999999964</c:v>
                </c:pt>
                <c:pt idx="6">
                  <c:v>393.39309999999921</c:v>
                </c:pt>
                <c:pt idx="7">
                  <c:v>394.71699999999896</c:v>
                </c:pt>
                <c:pt idx="8">
                  <c:v>395.17169999999999</c:v>
                </c:pt>
                <c:pt idx="9">
                  <c:v>396.26959999999963</c:v>
                </c:pt>
                <c:pt idx="10">
                  <c:v>441.1465</c:v>
                </c:pt>
                <c:pt idx="11">
                  <c:v>444.09389999999928</c:v>
                </c:pt>
                <c:pt idx="12">
                  <c:v>445.1773</c:v>
                </c:pt>
                <c:pt idx="13">
                  <c:v>445.35329999999999</c:v>
                </c:pt>
                <c:pt idx="14">
                  <c:v>446.22919999999908</c:v>
                </c:pt>
                <c:pt idx="15">
                  <c:v>490.63049999999993</c:v>
                </c:pt>
                <c:pt idx="16">
                  <c:v>493.51940000000002</c:v>
                </c:pt>
                <c:pt idx="17">
                  <c:v>494.51129999999921</c:v>
                </c:pt>
                <c:pt idx="18">
                  <c:v>494.572</c:v>
                </c:pt>
                <c:pt idx="19">
                  <c:v>495.35400000000038</c:v>
                </c:pt>
                <c:pt idx="20">
                  <c:v>540.22039999999993</c:v>
                </c:pt>
                <c:pt idx="21">
                  <c:v>542.90100000000007</c:v>
                </c:pt>
                <c:pt idx="22">
                  <c:v>543.68150000000003</c:v>
                </c:pt>
                <c:pt idx="23">
                  <c:v>543.59199999999998</c:v>
                </c:pt>
                <c:pt idx="24">
                  <c:v>544.3134</c:v>
                </c:pt>
                <c:pt idx="25">
                  <c:v>589.53239999999948</c:v>
                </c:pt>
                <c:pt idx="26">
                  <c:v>592.11919999999998</c:v>
                </c:pt>
                <c:pt idx="27">
                  <c:v>592.77450000000135</c:v>
                </c:pt>
                <c:pt idx="28">
                  <c:v>592.58210000000008</c:v>
                </c:pt>
                <c:pt idx="29">
                  <c:v>593.24759999999947</c:v>
                </c:pt>
                <c:pt idx="30">
                  <c:v>639.04619999999829</c:v>
                </c:pt>
                <c:pt idx="31">
                  <c:v>641.44569999999828</c:v>
                </c:pt>
                <c:pt idx="32">
                  <c:v>641.89030000000002</c:v>
                </c:pt>
                <c:pt idx="33">
                  <c:v>641.55950000000007</c:v>
                </c:pt>
                <c:pt idx="34">
                  <c:v>642.18570000000136</c:v>
                </c:pt>
                <c:pt idx="35">
                  <c:v>688.52030000000002</c:v>
                </c:pt>
                <c:pt idx="36">
                  <c:v>690.73050000000001</c:v>
                </c:pt>
                <c:pt idx="37">
                  <c:v>690.98</c:v>
                </c:pt>
                <c:pt idx="38">
                  <c:v>690.51119999999946</c:v>
                </c:pt>
                <c:pt idx="39">
                  <c:v>691.07010000000002</c:v>
                </c:pt>
                <c:pt idx="40">
                  <c:v>738.13779999999997</c:v>
                </c:pt>
                <c:pt idx="41">
                  <c:v>740.08799999999997</c:v>
                </c:pt>
                <c:pt idx="42">
                  <c:v>740.10239999999999</c:v>
                </c:pt>
                <c:pt idx="43">
                  <c:v>739.50430000000051</c:v>
                </c:pt>
                <c:pt idx="44">
                  <c:v>740.04689999999948</c:v>
                </c:pt>
                <c:pt idx="45">
                  <c:v>787.74789999999996</c:v>
                </c:pt>
                <c:pt idx="46">
                  <c:v>789.47480000000053</c:v>
                </c:pt>
                <c:pt idx="47">
                  <c:v>789.29030000000159</c:v>
                </c:pt>
                <c:pt idx="48">
                  <c:v>788.58199999999999</c:v>
                </c:pt>
                <c:pt idx="49">
                  <c:v>789.10029999999949</c:v>
                </c:pt>
                <c:pt idx="50">
                  <c:v>837.04579999999999</c:v>
                </c:pt>
                <c:pt idx="51">
                  <c:v>838.63130000000001</c:v>
                </c:pt>
                <c:pt idx="52">
                  <c:v>838.32749999999828</c:v>
                </c:pt>
                <c:pt idx="53">
                  <c:v>837.57249999999999</c:v>
                </c:pt>
                <c:pt idx="54">
                  <c:v>838.10719999999947</c:v>
                </c:pt>
                <c:pt idx="55">
                  <c:v>886.28670000000136</c:v>
                </c:pt>
                <c:pt idx="56">
                  <c:v>887.7242</c:v>
                </c:pt>
                <c:pt idx="57">
                  <c:v>887.27400000000159</c:v>
                </c:pt>
                <c:pt idx="58">
                  <c:v>886.44099999999946</c:v>
                </c:pt>
                <c:pt idx="59">
                  <c:v>886.97490000000005</c:v>
                </c:pt>
                <c:pt idx="60">
                  <c:v>935.37619999999947</c:v>
                </c:pt>
                <c:pt idx="61">
                  <c:v>936.71690000000001</c:v>
                </c:pt>
                <c:pt idx="62">
                  <c:v>936.19890000000055</c:v>
                </c:pt>
                <c:pt idx="63">
                  <c:v>935.35099999999829</c:v>
                </c:pt>
                <c:pt idx="64">
                  <c:v>935.91739999999947</c:v>
                </c:pt>
                <c:pt idx="65">
                  <c:v>984.49090000000001</c:v>
                </c:pt>
                <c:pt idx="66">
                  <c:v>985.82599999999866</c:v>
                </c:pt>
                <c:pt idx="67">
                  <c:v>985.62139999999999</c:v>
                </c:pt>
                <c:pt idx="68">
                  <c:v>985.08980000000054</c:v>
                </c:pt>
                <c:pt idx="69">
                  <c:v>983.27829999999994</c:v>
                </c:pt>
                <c:pt idx="70">
                  <c:v>929.1</c:v>
                </c:pt>
                <c:pt idx="71">
                  <c:v>927.31679999999949</c:v>
                </c:pt>
                <c:pt idx="72">
                  <c:v>927.41390000000001</c:v>
                </c:pt>
                <c:pt idx="73">
                  <c:v>927.87199999999996</c:v>
                </c:pt>
                <c:pt idx="74">
                  <c:v>926.99709999999948</c:v>
                </c:pt>
                <c:pt idx="75">
                  <c:v>877.24350000000004</c:v>
                </c:pt>
                <c:pt idx="76">
                  <c:v>875.62670000000003</c:v>
                </c:pt>
                <c:pt idx="77">
                  <c:v>875.89499999999998</c:v>
                </c:pt>
                <c:pt idx="78">
                  <c:v>876.58730000000003</c:v>
                </c:pt>
                <c:pt idx="79">
                  <c:v>875.9597</c:v>
                </c:pt>
                <c:pt idx="80">
                  <c:v>827.37090000000001</c:v>
                </c:pt>
                <c:pt idx="81">
                  <c:v>825.5643</c:v>
                </c:pt>
                <c:pt idx="82">
                  <c:v>825.68960000000004</c:v>
                </c:pt>
                <c:pt idx="83">
                  <c:v>826.31009999999947</c:v>
                </c:pt>
                <c:pt idx="84">
                  <c:v>825.70550000000003</c:v>
                </c:pt>
                <c:pt idx="85">
                  <c:v>777.65470000000005</c:v>
                </c:pt>
                <c:pt idx="86">
                  <c:v>775.68340000000171</c:v>
                </c:pt>
                <c:pt idx="87">
                  <c:v>775.6635</c:v>
                </c:pt>
                <c:pt idx="88">
                  <c:v>776.23970000000054</c:v>
                </c:pt>
                <c:pt idx="89">
                  <c:v>775.66969999999947</c:v>
                </c:pt>
                <c:pt idx="90">
                  <c:v>728.21280000000002</c:v>
                </c:pt>
                <c:pt idx="91">
                  <c:v>726.00559999999996</c:v>
                </c:pt>
                <c:pt idx="92">
                  <c:v>725.76179999999999</c:v>
                </c:pt>
                <c:pt idx="93">
                  <c:v>726.18810000000053</c:v>
                </c:pt>
                <c:pt idx="94">
                  <c:v>725.58480000000054</c:v>
                </c:pt>
                <c:pt idx="95">
                  <c:v>678.57179999999994</c:v>
                </c:pt>
                <c:pt idx="96">
                  <c:v>676.23259999999948</c:v>
                </c:pt>
                <c:pt idx="97">
                  <c:v>675.83889999999997</c:v>
                </c:pt>
                <c:pt idx="98">
                  <c:v>676.18599999999992</c:v>
                </c:pt>
                <c:pt idx="99">
                  <c:v>675.57119999999998</c:v>
                </c:pt>
                <c:pt idx="100">
                  <c:v>629.18570000000136</c:v>
                </c:pt>
                <c:pt idx="101">
                  <c:v>626.60210000000006</c:v>
                </c:pt>
                <c:pt idx="102">
                  <c:v>625.96589999999946</c:v>
                </c:pt>
                <c:pt idx="103">
                  <c:v>626.14470000000051</c:v>
                </c:pt>
                <c:pt idx="104">
                  <c:v>625.46199999999828</c:v>
                </c:pt>
                <c:pt idx="105">
                  <c:v>579.35899999999947</c:v>
                </c:pt>
                <c:pt idx="106">
                  <c:v>576.62619999999947</c:v>
                </c:pt>
                <c:pt idx="107">
                  <c:v>575.81729999999766</c:v>
                </c:pt>
                <c:pt idx="108">
                  <c:v>575.87419999999997</c:v>
                </c:pt>
                <c:pt idx="109">
                  <c:v>575.17310000000055</c:v>
                </c:pt>
                <c:pt idx="110">
                  <c:v>530.05609999999865</c:v>
                </c:pt>
                <c:pt idx="111">
                  <c:v>527.02340000000004</c:v>
                </c:pt>
                <c:pt idx="112">
                  <c:v>525.78610000000003</c:v>
                </c:pt>
                <c:pt idx="113">
                  <c:v>525.52970000000005</c:v>
                </c:pt>
                <c:pt idx="114">
                  <c:v>525.71280000000002</c:v>
                </c:pt>
              </c:numCache>
            </c:numRef>
          </c:xVal>
          <c:yVal>
            <c:numRef>
              <c:f>Sheet1!$M$5:$M$119</c:f>
              <c:numCache>
                <c:formatCode>General</c:formatCode>
                <c:ptCount val="115"/>
                <c:pt idx="0">
                  <c:v>-57.234200000000001</c:v>
                </c:pt>
                <c:pt idx="1">
                  <c:v>-57.510200000000005</c:v>
                </c:pt>
                <c:pt idx="2">
                  <c:v>-57.679700000000011</c:v>
                </c:pt>
                <c:pt idx="3">
                  <c:v>-57.769100000000094</c:v>
                </c:pt>
                <c:pt idx="4">
                  <c:v>-57.935400000000001</c:v>
                </c:pt>
                <c:pt idx="5">
                  <c:v>-70.674199999999999</c:v>
                </c:pt>
                <c:pt idx="6">
                  <c:v>-70.790200000000027</c:v>
                </c:pt>
                <c:pt idx="7">
                  <c:v>-70.670099999999948</c:v>
                </c:pt>
                <c:pt idx="8">
                  <c:v>-70.442899999999995</c:v>
                </c:pt>
                <c:pt idx="9">
                  <c:v>-70.24400000000017</c:v>
                </c:pt>
                <c:pt idx="10">
                  <c:v>-83.280500000000004</c:v>
                </c:pt>
                <c:pt idx="11">
                  <c:v>-83.30289999999998</c:v>
                </c:pt>
                <c:pt idx="12">
                  <c:v>-83.079700000000003</c:v>
                </c:pt>
                <c:pt idx="13">
                  <c:v>-82.855899999999949</c:v>
                </c:pt>
                <c:pt idx="14">
                  <c:v>-82.5107</c:v>
                </c:pt>
                <c:pt idx="15">
                  <c:v>-95.841399999999993</c:v>
                </c:pt>
                <c:pt idx="16">
                  <c:v>-95.623699999999999</c:v>
                </c:pt>
                <c:pt idx="17">
                  <c:v>-95.428899999999999</c:v>
                </c:pt>
                <c:pt idx="18">
                  <c:v>-94.984700000000004</c:v>
                </c:pt>
                <c:pt idx="19">
                  <c:v>-94.725899999999982</c:v>
                </c:pt>
                <c:pt idx="20">
                  <c:v>-108.38639999999998</c:v>
                </c:pt>
                <c:pt idx="21">
                  <c:v>-108.18289999999998</c:v>
                </c:pt>
                <c:pt idx="22">
                  <c:v>-107.7289</c:v>
                </c:pt>
                <c:pt idx="23">
                  <c:v>-107.29640000000002</c:v>
                </c:pt>
                <c:pt idx="24">
                  <c:v>-106.98720000000017</c:v>
                </c:pt>
                <c:pt idx="25">
                  <c:v>-121.08329999999999</c:v>
                </c:pt>
                <c:pt idx="26">
                  <c:v>-120.7813</c:v>
                </c:pt>
                <c:pt idx="27">
                  <c:v>-120.41630000000002</c:v>
                </c:pt>
                <c:pt idx="28">
                  <c:v>-120.03420000000017</c:v>
                </c:pt>
                <c:pt idx="29">
                  <c:v>-119.57980000000001</c:v>
                </c:pt>
                <c:pt idx="30">
                  <c:v>-134.00220000000004</c:v>
                </c:pt>
                <c:pt idx="31">
                  <c:v>-133.90450000000001</c:v>
                </c:pt>
                <c:pt idx="32">
                  <c:v>-133.51959999999966</c:v>
                </c:pt>
                <c:pt idx="33">
                  <c:v>-133.1328</c:v>
                </c:pt>
                <c:pt idx="34">
                  <c:v>-132.71539999999999</c:v>
                </c:pt>
                <c:pt idx="35">
                  <c:v>-146.79259999999999</c:v>
                </c:pt>
                <c:pt idx="36">
                  <c:v>-146.60640000000001</c:v>
                </c:pt>
                <c:pt idx="37">
                  <c:v>-146.21269999999998</c:v>
                </c:pt>
                <c:pt idx="38">
                  <c:v>-145.95490000000001</c:v>
                </c:pt>
                <c:pt idx="39">
                  <c:v>-145.62030000000001</c:v>
                </c:pt>
                <c:pt idx="40">
                  <c:v>-159.0471</c:v>
                </c:pt>
                <c:pt idx="41">
                  <c:v>-158.75579999999999</c:v>
                </c:pt>
                <c:pt idx="42">
                  <c:v>-158.64439999999999</c:v>
                </c:pt>
                <c:pt idx="43">
                  <c:v>-158.35090000000034</c:v>
                </c:pt>
                <c:pt idx="44">
                  <c:v>-158.3794</c:v>
                </c:pt>
                <c:pt idx="45">
                  <c:v>-171.06</c:v>
                </c:pt>
                <c:pt idx="46">
                  <c:v>-170.95950000000002</c:v>
                </c:pt>
                <c:pt idx="47">
                  <c:v>-171.0077</c:v>
                </c:pt>
                <c:pt idx="48">
                  <c:v>-170.83110000000033</c:v>
                </c:pt>
                <c:pt idx="49">
                  <c:v>-171.00369999999998</c:v>
                </c:pt>
                <c:pt idx="50">
                  <c:v>-181.1825</c:v>
                </c:pt>
                <c:pt idx="51">
                  <c:v>-181.5052</c:v>
                </c:pt>
                <c:pt idx="52">
                  <c:v>-181.28820000000007</c:v>
                </c:pt>
                <c:pt idx="53">
                  <c:v>-181.48570000000001</c:v>
                </c:pt>
                <c:pt idx="54">
                  <c:v>-181.69409999999999</c:v>
                </c:pt>
                <c:pt idx="55">
                  <c:v>-188.68389999999999</c:v>
                </c:pt>
                <c:pt idx="56">
                  <c:v>-188.70559999999998</c:v>
                </c:pt>
                <c:pt idx="57">
                  <c:v>-188.74399999999972</c:v>
                </c:pt>
                <c:pt idx="58">
                  <c:v>-188.95920000000001</c:v>
                </c:pt>
                <c:pt idx="59">
                  <c:v>-188.79419999999999</c:v>
                </c:pt>
                <c:pt idx="60">
                  <c:v>-191.71019999999999</c:v>
                </c:pt>
                <c:pt idx="61">
                  <c:v>-191.80180000000001</c:v>
                </c:pt>
                <c:pt idx="62">
                  <c:v>-192.10959999999992</c:v>
                </c:pt>
                <c:pt idx="63">
                  <c:v>-191.92090000000007</c:v>
                </c:pt>
                <c:pt idx="64">
                  <c:v>-191.97900000000001</c:v>
                </c:pt>
                <c:pt idx="65">
                  <c:v>-192.48780000000033</c:v>
                </c:pt>
                <c:pt idx="66">
                  <c:v>-192.56720000000001</c:v>
                </c:pt>
                <c:pt idx="67">
                  <c:v>-192.81399999999999</c:v>
                </c:pt>
                <c:pt idx="68">
                  <c:v>-193.08240000000046</c:v>
                </c:pt>
                <c:pt idx="69">
                  <c:v>-193.17549999999997</c:v>
                </c:pt>
                <c:pt idx="70">
                  <c:v>-193.41250000000002</c:v>
                </c:pt>
                <c:pt idx="71">
                  <c:v>-193.58820000000034</c:v>
                </c:pt>
                <c:pt idx="72">
                  <c:v>-193.5993</c:v>
                </c:pt>
                <c:pt idx="73">
                  <c:v>-193.77469999999965</c:v>
                </c:pt>
                <c:pt idx="74">
                  <c:v>-193.83930000000001</c:v>
                </c:pt>
                <c:pt idx="75">
                  <c:v>-190.3143</c:v>
                </c:pt>
                <c:pt idx="76">
                  <c:v>-190.27869999999999</c:v>
                </c:pt>
                <c:pt idx="77">
                  <c:v>-190.63030000000001</c:v>
                </c:pt>
                <c:pt idx="78">
                  <c:v>-190.70099999999999</c:v>
                </c:pt>
                <c:pt idx="79">
                  <c:v>-191.01399999999998</c:v>
                </c:pt>
                <c:pt idx="80">
                  <c:v>-184.06710000000001</c:v>
                </c:pt>
                <c:pt idx="81">
                  <c:v>-184.36580000000001</c:v>
                </c:pt>
                <c:pt idx="82">
                  <c:v>-184.33780000000004</c:v>
                </c:pt>
                <c:pt idx="83">
                  <c:v>-184.7244</c:v>
                </c:pt>
                <c:pt idx="84">
                  <c:v>-184.78</c:v>
                </c:pt>
                <c:pt idx="85">
                  <c:v>-174.97620000000001</c:v>
                </c:pt>
                <c:pt idx="86">
                  <c:v>-175.23759999999999</c:v>
                </c:pt>
                <c:pt idx="87">
                  <c:v>-175.38200000000043</c:v>
                </c:pt>
                <c:pt idx="88">
                  <c:v>-175.73939999999999</c:v>
                </c:pt>
                <c:pt idx="89">
                  <c:v>-175.93200000000004</c:v>
                </c:pt>
                <c:pt idx="90">
                  <c:v>-163.73759999999999</c:v>
                </c:pt>
                <c:pt idx="91">
                  <c:v>-163.93550000000002</c:v>
                </c:pt>
                <c:pt idx="92">
                  <c:v>-164.11539999999999</c:v>
                </c:pt>
                <c:pt idx="93">
                  <c:v>-164.42310000000001</c:v>
                </c:pt>
                <c:pt idx="94">
                  <c:v>-164.51479999999998</c:v>
                </c:pt>
                <c:pt idx="95">
                  <c:v>-150.6712</c:v>
                </c:pt>
                <c:pt idx="96">
                  <c:v>-150.77379999999965</c:v>
                </c:pt>
                <c:pt idx="97">
                  <c:v>-150.97969999999998</c:v>
                </c:pt>
                <c:pt idx="98">
                  <c:v>-151.4555</c:v>
                </c:pt>
                <c:pt idx="99">
                  <c:v>-151.8203000000004</c:v>
                </c:pt>
                <c:pt idx="100">
                  <c:v>-136.70519999999999</c:v>
                </c:pt>
                <c:pt idx="101">
                  <c:v>-136.6865</c:v>
                </c:pt>
                <c:pt idx="102">
                  <c:v>-137.08680000000001</c:v>
                </c:pt>
                <c:pt idx="103">
                  <c:v>-137.09979999999999</c:v>
                </c:pt>
                <c:pt idx="104">
                  <c:v>-137.4933</c:v>
                </c:pt>
                <c:pt idx="105">
                  <c:v>-121.9803</c:v>
                </c:pt>
                <c:pt idx="106">
                  <c:v>-121.8644</c:v>
                </c:pt>
                <c:pt idx="107">
                  <c:v>-122.16459999999999</c:v>
                </c:pt>
                <c:pt idx="108">
                  <c:v>-122.34110000000017</c:v>
                </c:pt>
                <c:pt idx="109">
                  <c:v>-122.65339999999998</c:v>
                </c:pt>
                <c:pt idx="110">
                  <c:v>-106.9584</c:v>
                </c:pt>
                <c:pt idx="111">
                  <c:v>-106.9513</c:v>
                </c:pt>
                <c:pt idx="112">
                  <c:v>-107.104</c:v>
                </c:pt>
                <c:pt idx="113">
                  <c:v>-107.3262</c:v>
                </c:pt>
                <c:pt idx="114">
                  <c:v>-107.68029999999999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CC-4611-9C94-D04C68D91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091184"/>
        <c:axId val="179091744"/>
      </c:scatterChart>
      <c:valAx>
        <c:axId val="179091184"/>
        <c:scaling>
          <c:orientation val="minMax"/>
          <c:max val="1000"/>
          <c:min val="3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>
                    <a:latin typeface="Arial" pitchFamily="34" charset="0"/>
                    <a:cs typeface="Arial" pitchFamily="34" charset="0"/>
                  </a:rPr>
                  <a:t>Temperature (K)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9091744"/>
        <c:crossesAt val="-250"/>
        <c:crossBetween val="midCat"/>
        <c:majorUnit val="100"/>
      </c:valAx>
      <c:valAx>
        <c:axId val="1790917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>
                    <a:latin typeface="Arial" pitchFamily="34" charset="0"/>
                    <a:cs typeface="Arial" pitchFamily="34" charset="0"/>
                  </a:rPr>
                  <a:t>Seebeck coeff. (</a:t>
                </a:r>
                <a:r>
                  <a:rPr lang="el-GR" sz="1600">
                    <a:latin typeface="Arial" pitchFamily="34" charset="0"/>
                    <a:cs typeface="Arial" pitchFamily="34" charset="0"/>
                  </a:rPr>
                  <a:t>μ</a:t>
                </a:r>
                <a:r>
                  <a:rPr lang="en-US" sz="1600">
                    <a:latin typeface="Arial" pitchFamily="34" charset="0"/>
                    <a:cs typeface="Arial" pitchFamily="34" charset="0"/>
                  </a:rPr>
                  <a:t>V/K)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9091184"/>
        <c:crosses val="autoZero"/>
        <c:crossBetween val="midCat"/>
      </c:valAx>
      <c:spPr>
        <a:ln>
          <a:solidFill>
            <a:schemeClr val="bg1">
              <a:lumMod val="7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3866742239164975"/>
          <c:y val="0.12650514466469695"/>
          <c:w val="0.26621040555845182"/>
          <c:h val="0.14468774731123374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00500955637193"/>
          <c:y val="2.2696433199417249E-2"/>
          <c:w val="0.78583113188280851"/>
          <c:h val="0.7552499515193948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Sheet1!$W$4</c:f>
              <c:strCache>
                <c:ptCount val="1"/>
                <c:pt idx="0">
                  <c:v>ZT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Sheet1!$V$5:$V$22</c:f>
              <c:numCache>
                <c:formatCode>General</c:formatCode>
                <c:ptCount val="18"/>
                <c:pt idx="0">
                  <c:v>323</c:v>
                </c:pt>
                <c:pt idx="1">
                  <c:v>373</c:v>
                </c:pt>
                <c:pt idx="2">
                  <c:v>423</c:v>
                </c:pt>
                <c:pt idx="3">
                  <c:v>473</c:v>
                </c:pt>
                <c:pt idx="4">
                  <c:v>523</c:v>
                </c:pt>
                <c:pt idx="5">
                  <c:v>573</c:v>
                </c:pt>
                <c:pt idx="6">
                  <c:v>623</c:v>
                </c:pt>
                <c:pt idx="7">
                  <c:v>673</c:v>
                </c:pt>
                <c:pt idx="8">
                  <c:v>723</c:v>
                </c:pt>
                <c:pt idx="9">
                  <c:v>773</c:v>
                </c:pt>
                <c:pt idx="10">
                  <c:v>823</c:v>
                </c:pt>
                <c:pt idx="11">
                  <c:v>873</c:v>
                </c:pt>
                <c:pt idx="12">
                  <c:v>923</c:v>
                </c:pt>
                <c:pt idx="13">
                  <c:v>973</c:v>
                </c:pt>
                <c:pt idx="14">
                  <c:v>873</c:v>
                </c:pt>
                <c:pt idx="15">
                  <c:v>773</c:v>
                </c:pt>
                <c:pt idx="16">
                  <c:v>673</c:v>
                </c:pt>
                <c:pt idx="17">
                  <c:v>573</c:v>
                </c:pt>
              </c:numCache>
            </c:numRef>
          </c:xVal>
          <c:yVal>
            <c:numRef>
              <c:f>Sheet1!$W$5:$W$22</c:f>
              <c:numCache>
                <c:formatCode>General</c:formatCode>
                <c:ptCount val="18"/>
                <c:pt idx="0">
                  <c:v>1.8995595415175676E-2</c:v>
                </c:pt>
                <c:pt idx="1">
                  <c:v>3.3078900471746282E-2</c:v>
                </c:pt>
                <c:pt idx="2">
                  <c:v>5.1562293916828136E-2</c:v>
                </c:pt>
                <c:pt idx="3">
                  <c:v>7.6130455291640489E-2</c:v>
                </c:pt>
                <c:pt idx="4">
                  <c:v>0.10789826607150819</c:v>
                </c:pt>
                <c:pt idx="5">
                  <c:v>0.1461895426518712</c:v>
                </c:pt>
                <c:pt idx="6">
                  <c:v>0.19122752840332122</c:v>
                </c:pt>
                <c:pt idx="7">
                  <c:v>0.2430177417083135</c:v>
                </c:pt>
                <c:pt idx="8">
                  <c:v>0.295062829073929</c:v>
                </c:pt>
                <c:pt idx="9">
                  <c:v>0.34256144545812922</c:v>
                </c:pt>
                <c:pt idx="10">
                  <c:v>0.38441952823296205</c:v>
                </c:pt>
                <c:pt idx="11">
                  <c:v>0.41784885751702433</c:v>
                </c:pt>
                <c:pt idx="12">
                  <c:v>0.44064898195053531</c:v>
                </c:pt>
                <c:pt idx="13">
                  <c:v>0.44824817726367172</c:v>
                </c:pt>
                <c:pt idx="14">
                  <c:v>0.41367176629212488</c:v>
                </c:pt>
                <c:pt idx="15">
                  <c:v>0.32716830220787207</c:v>
                </c:pt>
                <c:pt idx="16">
                  <c:v>0.22319924233709998</c:v>
                </c:pt>
                <c:pt idx="17">
                  <c:v>0.13146523035299185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0E-47D1-A845-A669DFF7E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391808"/>
        <c:axId val="180392368"/>
      </c:scatterChart>
      <c:valAx>
        <c:axId val="180391808"/>
        <c:scaling>
          <c:orientation val="minMax"/>
          <c:max val="1000"/>
          <c:min val="3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1" i="0" baseline="0">
                    <a:latin typeface="Arial" pitchFamily="34" charset="0"/>
                    <a:cs typeface="Arial" pitchFamily="34" charset="0"/>
                  </a:rPr>
                  <a:t>Temperature (K)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0392368"/>
        <c:crosses val="autoZero"/>
        <c:crossBetween val="midCat"/>
        <c:majorUnit val="100"/>
      </c:valAx>
      <c:valAx>
        <c:axId val="180392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>
                    <a:latin typeface="Arial" pitchFamily="34" charset="0"/>
                    <a:cs typeface="Arial" pitchFamily="34" charset="0"/>
                  </a:rPr>
                  <a:t>ZT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0391808"/>
        <c:crosses val="autoZero"/>
        <c:crossBetween val="midCat"/>
        <c:majorUnit val="0.1"/>
        <c:minorUnit val="1.0000000000000005E-2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1D00FF-14F2-47B7-B207-164E0FC953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56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534D1EC-D33C-45DA-B738-7146D773263C}" type="datetimeFigureOut">
              <a:rPr lang="en-US"/>
              <a:pPr>
                <a:defRPr/>
              </a:pPr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53507E-B36A-4958-8CE8-6900E94B0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599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E4554-0D37-4791-A306-0A0B2D18BA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1DB28-6213-4674-97F9-C6C5F28BA6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AD301-58B9-4B6E-A0DD-8BD559ED39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E8B3F-93E3-4659-918D-7F37AF1274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3990C-8C24-480E-92C1-08963CF579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A5866-C661-4A9E-842D-243468CD5A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DB34C-3FC8-4D35-869C-4C33A8553F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87620-B8BA-4D3D-8C52-4B5D2AEDAB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14551-F57E-4D68-9CA6-4D8FC57C86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3F99F-7527-4338-A76C-438A1D5895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32C9C-D042-40E6-AB5F-82A1F9A9F6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800000"/>
              </a:gs>
              <a:gs pos="100000">
                <a:srgbClr val="3B0000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454B76-2967-4D3E-A4C4-F70FB91BBA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9144000" cy="1276350"/>
          </a:xfrm>
          <a:prstGeom prst="rect">
            <a:avLst/>
          </a:prstGeom>
          <a:gradFill rotWithShape="0">
            <a:gsLst>
              <a:gs pos="0">
                <a:srgbClr val="800000"/>
              </a:gs>
              <a:gs pos="100000">
                <a:srgbClr val="3B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093695" y="60960"/>
            <a:ext cx="6831106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en-AU" sz="3200" b="1" dirty="0">
                <a:solidFill>
                  <a:schemeClr val="bg1"/>
                </a:solidFill>
                <a:latin typeface="+mj-lt"/>
              </a:rPr>
              <a:t>    Growth of Metal Silicides from Metal Flux Reactions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78465" y="1416685"/>
            <a:ext cx="8261498" cy="441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20700">
              <a:lnSpc>
                <a:spcPct val="60000"/>
              </a:lnSpc>
              <a:spcBef>
                <a:spcPct val="50000"/>
              </a:spcBef>
            </a:pPr>
            <a:endParaRPr lang="en-US" altLang="en-US" sz="1800" dirty="0">
              <a:latin typeface="Helvetica" pitchFamily="34" charset="0"/>
            </a:endParaRPr>
          </a:p>
          <a:p>
            <a:pPr algn="ctr" defTabSz="520700">
              <a:lnSpc>
                <a:spcPct val="60000"/>
              </a:lnSpc>
              <a:spcBef>
                <a:spcPct val="50000"/>
              </a:spcBef>
            </a:pPr>
            <a:r>
              <a:rPr lang="en-US" altLang="en-US" sz="1800" dirty="0">
                <a:latin typeface="Helvetica" pitchFamily="34" charset="0"/>
              </a:rPr>
              <a:t>Susan E. </a:t>
            </a:r>
            <a:r>
              <a:rPr lang="en-US" altLang="en-US" sz="1800" dirty="0" err="1">
                <a:latin typeface="Helvetica" pitchFamily="34" charset="0"/>
              </a:rPr>
              <a:t>Latturner</a:t>
            </a:r>
            <a:endParaRPr lang="en-US" altLang="en-US" sz="1800" dirty="0">
              <a:latin typeface="Helvetica" pitchFamily="34" charset="0"/>
            </a:endParaRPr>
          </a:p>
          <a:p>
            <a:pPr algn="ctr" defTabSz="520700">
              <a:lnSpc>
                <a:spcPct val="60000"/>
              </a:lnSpc>
              <a:spcBef>
                <a:spcPct val="50000"/>
              </a:spcBef>
            </a:pPr>
            <a:r>
              <a:rPr lang="en-US" altLang="en-US" sz="1800" dirty="0">
                <a:latin typeface="Helvetica" pitchFamily="34" charset="0"/>
              </a:rPr>
              <a:t>Department of Chemistry</a:t>
            </a:r>
          </a:p>
          <a:p>
            <a:pPr algn="ctr" defTabSz="520700">
              <a:lnSpc>
                <a:spcPct val="60000"/>
              </a:lnSpc>
              <a:spcBef>
                <a:spcPct val="50000"/>
              </a:spcBef>
            </a:pPr>
            <a:r>
              <a:rPr lang="en-US" altLang="en-US" sz="1800" dirty="0">
                <a:latin typeface="Helvetica" pitchFamily="34" charset="0"/>
              </a:rPr>
              <a:t>Florida State University</a:t>
            </a:r>
          </a:p>
          <a:p>
            <a:pPr algn="ctr" defTabSz="520700">
              <a:lnSpc>
                <a:spcPct val="60000"/>
              </a:lnSpc>
              <a:spcBef>
                <a:spcPct val="50000"/>
              </a:spcBef>
            </a:pPr>
            <a:endParaRPr lang="en-US" altLang="en-US" sz="2000" dirty="0">
              <a:latin typeface="Helvetica" pitchFamily="34" charset="0"/>
            </a:endParaRPr>
          </a:p>
          <a:p>
            <a:pPr algn="ctr" defTabSz="520700">
              <a:spcBef>
                <a:spcPct val="50000"/>
              </a:spcBef>
            </a:pPr>
            <a:endParaRPr lang="en-US" altLang="en-US" sz="2000" dirty="0">
              <a:latin typeface="Helvetica" pitchFamily="34" charset="0"/>
            </a:endParaRPr>
          </a:p>
          <a:p>
            <a:pPr algn="ctr" defTabSz="520700">
              <a:spcBef>
                <a:spcPct val="50000"/>
              </a:spcBef>
            </a:pPr>
            <a:endParaRPr lang="en-US" altLang="en-US" sz="2000" dirty="0">
              <a:latin typeface="Helvetica" pitchFamily="34" charset="0"/>
            </a:endParaRPr>
          </a:p>
          <a:p>
            <a:pPr algn="ctr" defTabSz="520700">
              <a:spcBef>
                <a:spcPct val="50000"/>
              </a:spcBef>
            </a:pPr>
            <a:endParaRPr lang="en-US" altLang="en-US" sz="2000" dirty="0">
              <a:latin typeface="Helvetica" pitchFamily="34" charset="0"/>
            </a:endParaRPr>
          </a:p>
          <a:p>
            <a:pPr algn="ctr" defTabSz="520700">
              <a:spcBef>
                <a:spcPct val="50000"/>
              </a:spcBef>
              <a:buFont typeface="Times" pitchFamily="18" charset="0"/>
              <a:buNone/>
            </a:pPr>
            <a:r>
              <a:rPr lang="en-US" altLang="en-US" sz="2200" dirty="0">
                <a:latin typeface="Helvetica" pitchFamily="34" charset="0"/>
              </a:rPr>
              <a:t>I.   Metal flux synthesis</a:t>
            </a:r>
          </a:p>
          <a:p>
            <a:pPr algn="ctr" defTabSz="520700">
              <a:spcBef>
                <a:spcPct val="50000"/>
              </a:spcBef>
              <a:buFont typeface="Times" pitchFamily="18" charset="0"/>
              <a:buAutoNum type="romanUcPeriod" startAt="2"/>
            </a:pPr>
            <a:r>
              <a:rPr lang="en-US" altLang="en-US" sz="2200" dirty="0">
                <a:latin typeface="Helvetica" pitchFamily="34" charset="0"/>
              </a:rPr>
              <a:t>   </a:t>
            </a:r>
            <a:r>
              <a:rPr lang="en-US" altLang="en-US" sz="2200" dirty="0" err="1">
                <a:latin typeface="Helvetica" pitchFamily="34" charset="0"/>
              </a:rPr>
              <a:t>Zintl</a:t>
            </a:r>
            <a:r>
              <a:rPr lang="en-US" altLang="en-US" sz="2200" dirty="0">
                <a:latin typeface="Helvetica" pitchFamily="34" charset="0"/>
              </a:rPr>
              <a:t> phases and Thermoelectric materials</a:t>
            </a:r>
          </a:p>
          <a:p>
            <a:pPr algn="ctr" defTabSz="520700">
              <a:spcBef>
                <a:spcPct val="50000"/>
              </a:spcBef>
              <a:buFont typeface="Times" pitchFamily="18" charset="0"/>
              <a:buAutoNum type="romanUcPeriod" startAt="2"/>
            </a:pPr>
            <a:r>
              <a:rPr lang="en-US" altLang="en-US" sz="2200" dirty="0">
                <a:latin typeface="Helvetica" pitchFamily="34" charset="0"/>
              </a:rPr>
              <a:t>  Metal </a:t>
            </a:r>
            <a:r>
              <a:rPr lang="en-US" altLang="en-US" sz="2200" dirty="0" err="1">
                <a:latin typeface="Helvetica" pitchFamily="34" charset="0"/>
              </a:rPr>
              <a:t>silicides</a:t>
            </a:r>
            <a:r>
              <a:rPr lang="en-US" altLang="en-US" sz="2200" dirty="0">
                <a:latin typeface="Helvetica" pitchFamily="34" charset="0"/>
              </a:rPr>
              <a:t> A/Mg/Si  (A = Ca, Sr, Ba, Eu, Yb)</a:t>
            </a:r>
          </a:p>
        </p:txBody>
      </p:sp>
      <p:pic>
        <p:nvPicPr>
          <p:cNvPr id="6" name="Picture 5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06" y="2810634"/>
            <a:ext cx="1097280" cy="109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Magnesium-based fluxes:  Mg/Al or Mg/Zn </a:t>
            </a:r>
          </a:p>
        </p:txBody>
      </p:sp>
      <p:sp>
        <p:nvSpPr>
          <p:cNvPr id="46083" name="Text Box 8"/>
          <p:cNvSpPr txBox="1">
            <a:spLocks noChangeArrowheads="1"/>
          </p:cNvSpPr>
          <p:nvPr/>
        </p:nvSpPr>
        <p:spPr bwMode="auto">
          <a:xfrm>
            <a:off x="370840" y="4449064"/>
            <a:ext cx="861717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Helvetica" pitchFamily="34" charset="0"/>
              </a:rPr>
              <a:t>Adding Al or Zn lowers Mg </a:t>
            </a:r>
            <a:r>
              <a:rPr lang="en-US" sz="2000" dirty="0" err="1">
                <a:latin typeface="Helvetica" pitchFamily="34" charset="0"/>
              </a:rPr>
              <a:t>m.p.</a:t>
            </a:r>
            <a:r>
              <a:rPr lang="en-US" sz="2000" dirty="0">
                <a:latin typeface="Helvetica" pitchFamily="34" charset="0"/>
              </a:rPr>
              <a:t>  Using 22 mmol Mg, 8 mmol of Zn or Al.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Helvetica" pitchFamily="34" charset="0"/>
              </a:rPr>
              <a:t>Silicon reacts with divalent metals (A = Ca, Sr, Ba, Eu, Yb) in Mg-rich melt </a:t>
            </a:r>
          </a:p>
          <a:p>
            <a:pPr marL="512763" indent="-339725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Helvetica" pitchFamily="34" charset="0"/>
              </a:rPr>
              <a:t>Large family of new A/A’/Mg/Si compounds</a:t>
            </a:r>
          </a:p>
          <a:p>
            <a:pPr marL="512763" indent="-339725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Helvetica" pitchFamily="34" charset="0"/>
              </a:rPr>
              <a:t>Charge-balanced </a:t>
            </a:r>
            <a:r>
              <a:rPr lang="en-US" sz="2000" dirty="0" err="1">
                <a:latin typeface="Helvetica" pitchFamily="34" charset="0"/>
              </a:rPr>
              <a:t>Zintl</a:t>
            </a:r>
            <a:r>
              <a:rPr lang="en-US" sz="2000" dirty="0">
                <a:latin typeface="Helvetica" pitchFamily="34" charset="0"/>
              </a:rPr>
              <a:t> phases</a:t>
            </a:r>
          </a:p>
          <a:p>
            <a:pPr marL="512763" indent="-339725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Helvetica" pitchFamily="34" charset="0"/>
              </a:rPr>
              <a:t>Al or Zn not incorporated into products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Helvetica" pitchFamily="34" charset="0"/>
            </a:endParaRP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C90389DC-D880-4707-A5C6-0345C8F49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9" b="6831"/>
          <a:stretch/>
        </p:blipFill>
        <p:spPr>
          <a:xfrm>
            <a:off x="0" y="596900"/>
            <a:ext cx="4226135" cy="357784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6CF43F-B67F-4196-A19B-1F1C42D5E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6690" r="6941" b="2058"/>
          <a:stretch/>
        </p:blipFill>
        <p:spPr>
          <a:xfrm>
            <a:off x="4133561" y="596900"/>
            <a:ext cx="5010439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B8A71698-CED9-4678-AC19-B88CA6935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19" y="910122"/>
            <a:ext cx="8137525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cs typeface="Times New Roman" panose="02020603050405020304" pitchFamily="18" charset="0"/>
              </a:rPr>
              <a:t>What determines structure and composition of product?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dirty="0"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>
                <a:cs typeface="Times New Roman" panose="02020603050405020304" pitchFamily="18" charset="0"/>
              </a:rPr>
              <a:t>Ionic radii of A</a:t>
            </a:r>
            <a:r>
              <a:rPr lang="en-US" altLang="en-US" sz="2200" baseline="30000" dirty="0">
                <a:cs typeface="Times New Roman" panose="02020603050405020304" pitchFamily="18" charset="0"/>
              </a:rPr>
              <a:t>2+</a:t>
            </a:r>
            <a:r>
              <a:rPr lang="en-US" altLang="en-US" sz="2200" dirty="0">
                <a:cs typeface="Times New Roman" panose="02020603050405020304" pitchFamily="18" charset="0"/>
              </a:rPr>
              <a:t> cations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200" dirty="0"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>
                <a:cs typeface="Times New Roman" panose="02020603050405020304" pitchFamily="18" charset="0"/>
              </a:rPr>
              <a:t>Reactant ratio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200" dirty="0"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>
                <a:cs typeface="Times New Roman" panose="02020603050405020304" pitchFamily="18" charset="0"/>
              </a:rPr>
              <a:t>Heating profile/cooling rate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1317AB-D21C-4FFC-BD7C-90A84F98A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021317"/>
              </p:ext>
            </p:extLst>
          </p:nvPr>
        </p:nvGraphicFramePr>
        <p:xfrm>
          <a:off x="5354969" y="1899799"/>
          <a:ext cx="3178175" cy="259556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03074">
                  <a:extLst>
                    <a:ext uri="{9D8B030D-6E8A-4147-A177-3AD203B41FA5}">
                      <a16:colId xmlns:a16="http://schemas.microsoft.com/office/drawing/2014/main" val="1625921084"/>
                    </a:ext>
                  </a:extLst>
                </a:gridCol>
                <a:gridCol w="1775101">
                  <a:extLst>
                    <a:ext uri="{9D8B030D-6E8A-4147-A177-3AD203B41FA5}">
                      <a16:colId xmlns:a16="http://schemas.microsoft.com/office/drawing/2014/main" val="1677836475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</a:t>
                      </a:r>
                    </a:p>
                  </a:txBody>
                  <a:tcPr marL="91412" marR="9141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Radius (Å)</a:t>
                      </a:r>
                    </a:p>
                  </a:txBody>
                  <a:tcPr marL="91412" marR="91412" marT="45714" marB="45714"/>
                </a:tc>
                <a:extLst>
                  <a:ext uri="{0D108BD9-81ED-4DB2-BD59-A6C34878D82A}">
                    <a16:rowId xmlns:a16="http://schemas.microsoft.com/office/drawing/2014/main" val="3547923457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en-US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</a:t>
                      </a:r>
                    </a:p>
                  </a:txBody>
                  <a:tcPr marL="91412" marR="9141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</a:p>
                  </a:txBody>
                  <a:tcPr marL="91412" marR="91412" marT="45714" marB="45714"/>
                </a:tc>
                <a:extLst>
                  <a:ext uri="{0D108BD9-81ED-4DB2-BD59-A6C34878D82A}">
                    <a16:rowId xmlns:a16="http://schemas.microsoft.com/office/drawing/2014/main" val="123566047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lang="en-US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</a:t>
                      </a:r>
                    </a:p>
                  </a:txBody>
                  <a:tcPr marL="91412" marR="9141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</a:t>
                      </a:r>
                    </a:p>
                  </a:txBody>
                  <a:tcPr marL="91412" marR="91412" marT="45714" marB="45714"/>
                </a:tc>
                <a:extLst>
                  <a:ext uri="{0D108BD9-81ED-4DB2-BD59-A6C34878D82A}">
                    <a16:rowId xmlns:a16="http://schemas.microsoft.com/office/drawing/2014/main" val="1008365499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</a:t>
                      </a:r>
                      <a:r>
                        <a:rPr lang="en-US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</a:t>
                      </a:r>
                    </a:p>
                  </a:txBody>
                  <a:tcPr marL="91412" marR="9141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</a:t>
                      </a:r>
                    </a:p>
                  </a:txBody>
                  <a:tcPr marL="91412" marR="91412" marT="45714" marB="45714"/>
                </a:tc>
                <a:extLst>
                  <a:ext uri="{0D108BD9-81ED-4DB2-BD59-A6C34878D82A}">
                    <a16:rowId xmlns:a16="http://schemas.microsoft.com/office/drawing/2014/main" val="2252234388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en-US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</a:t>
                      </a:r>
                    </a:p>
                  </a:txBody>
                  <a:tcPr marL="91412" marR="9141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</a:t>
                      </a:r>
                    </a:p>
                  </a:txBody>
                  <a:tcPr marL="91412" marR="91412" marT="45714" marB="45714"/>
                </a:tc>
                <a:extLst>
                  <a:ext uri="{0D108BD9-81ED-4DB2-BD59-A6C34878D82A}">
                    <a16:rowId xmlns:a16="http://schemas.microsoft.com/office/drawing/2014/main" val="116855522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r>
                        <a:rPr lang="en-US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</a:t>
                      </a:r>
                    </a:p>
                  </a:txBody>
                  <a:tcPr marL="91412" marR="9141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</a:t>
                      </a:r>
                    </a:p>
                  </a:txBody>
                  <a:tcPr marL="91412" marR="91412" marT="45714" marB="45714"/>
                </a:tc>
                <a:extLst>
                  <a:ext uri="{0D108BD9-81ED-4DB2-BD59-A6C34878D82A}">
                    <a16:rowId xmlns:a16="http://schemas.microsoft.com/office/drawing/2014/main" val="377263858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Yb</a:t>
                      </a:r>
                      <a:r>
                        <a:rPr lang="en-US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</a:t>
                      </a:r>
                    </a:p>
                  </a:txBody>
                  <a:tcPr marL="91412" marR="9141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</a:t>
                      </a:r>
                    </a:p>
                  </a:txBody>
                  <a:tcPr marL="91412" marR="91412" marT="45714" marB="45714"/>
                </a:tc>
                <a:extLst>
                  <a:ext uri="{0D108BD9-81ED-4DB2-BD59-A6C34878D82A}">
                    <a16:rowId xmlns:a16="http://schemas.microsoft.com/office/drawing/2014/main" val="3476051404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FB92FC7C-4596-4AFC-9F2F-43D951F06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19" y="4977565"/>
            <a:ext cx="81375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cs typeface="Times New Roman" panose="02020603050405020304" pitchFamily="18" charset="0"/>
              </a:rPr>
              <a:t>Possible complication with Eu and Yb:  They can be trivalent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cs typeface="Times New Roman" panose="02020603050405020304" pitchFamily="18" charset="0"/>
              </a:rPr>
              <a:t>Yb</a:t>
            </a:r>
            <a:r>
              <a:rPr lang="en-US" altLang="en-US" sz="2200" baseline="30000" dirty="0">
                <a:cs typeface="Times New Roman" panose="02020603050405020304" pitchFamily="18" charset="0"/>
              </a:rPr>
              <a:t>3+</a:t>
            </a:r>
            <a:r>
              <a:rPr lang="en-US" altLang="en-US" sz="2200" dirty="0">
                <a:cs typeface="Times New Roman" panose="02020603050405020304" pitchFamily="18" charset="0"/>
              </a:rPr>
              <a:t> radius:  1.01 Å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cs typeface="Times New Roman" panose="02020603050405020304" pitchFamily="18" charset="0"/>
              </a:rPr>
              <a:t>Eu</a:t>
            </a:r>
            <a:r>
              <a:rPr lang="en-US" altLang="en-US" sz="2200" baseline="30000" dirty="0">
                <a:cs typeface="Times New Roman" panose="02020603050405020304" pitchFamily="18" charset="0"/>
              </a:rPr>
              <a:t>3+</a:t>
            </a:r>
            <a:r>
              <a:rPr lang="en-US" altLang="en-US" sz="2200" dirty="0">
                <a:cs typeface="Times New Roman" panose="02020603050405020304" pitchFamily="18" charset="0"/>
              </a:rPr>
              <a:t> radius:  1.09 Å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dirty="0">
              <a:cs typeface="Times New Roman" panose="02020603050405020304" pitchFamily="18" charset="0"/>
            </a:endParaRPr>
          </a:p>
        </p:txBody>
      </p:sp>
      <p:sp>
        <p:nvSpPr>
          <p:cNvPr id="6" name="Text Box 33">
            <a:extLst>
              <a:ext uri="{FF2B5EF4-FFF2-40B4-BE49-F238E27FC236}">
                <a16:creationId xmlns:a16="http://schemas.microsoft.com/office/drawing/2014/main" id="{0CD642C7-869A-403D-B97A-4F8C2B5C8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22225"/>
            <a:ext cx="892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 Ternary A/Mg/Si products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3">
            <a:extLst>
              <a:ext uri="{FF2B5EF4-FFF2-40B4-BE49-F238E27FC236}">
                <a16:creationId xmlns:a16="http://schemas.microsoft.com/office/drawing/2014/main" id="{CA73FB98-FD7C-4540-A78D-B13E86FAF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22225"/>
            <a:ext cx="892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 Ternary A/Mg/Si products</a:t>
            </a:r>
          </a:p>
        </p:txBody>
      </p:sp>
      <p:sp>
        <p:nvSpPr>
          <p:cNvPr id="4" name="Text Box 1163">
            <a:extLst>
              <a:ext uri="{FF2B5EF4-FFF2-40B4-BE49-F238E27FC236}">
                <a16:creationId xmlns:a16="http://schemas.microsoft.com/office/drawing/2014/main" id="{FDB051AC-DFAC-4639-934C-8C734150D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0" y="895350"/>
            <a:ext cx="2627313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6"/>
                </a:solidFill>
                <a:latin typeface="Helvetica" pitchFamily="34" charset="0"/>
              </a:rPr>
              <a:t>Mg/Zn + Si + A</a:t>
            </a:r>
          </a:p>
        </p:txBody>
      </p:sp>
      <p:sp>
        <p:nvSpPr>
          <p:cNvPr id="28676" name="Text Box 1164">
            <a:extLst>
              <a:ext uri="{FF2B5EF4-FFF2-40B4-BE49-F238E27FC236}">
                <a16:creationId xmlns:a16="http://schemas.microsoft.com/office/drawing/2014/main" id="{AFBAE223-642C-420B-A31A-F2B3434B8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2882900"/>
            <a:ext cx="2062162" cy="4016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Helvetica" panose="020B0604020202020204" pitchFamily="34" charset="0"/>
              </a:rPr>
              <a:t>Sr</a:t>
            </a:r>
            <a:r>
              <a:rPr lang="en-US" altLang="en-US" sz="2000" b="1" baseline="-25000">
                <a:latin typeface="Helvetica" panose="020B0604020202020204" pitchFamily="34" charset="0"/>
              </a:rPr>
              <a:t>5+x</a:t>
            </a:r>
            <a:r>
              <a:rPr lang="en-US" altLang="en-US" sz="2000" b="1">
                <a:latin typeface="Helvetica" panose="020B0604020202020204" pitchFamily="34" charset="0"/>
              </a:rPr>
              <a:t>Mg</a:t>
            </a:r>
            <a:r>
              <a:rPr lang="en-US" altLang="en-US" sz="2000" b="1" baseline="-25000">
                <a:latin typeface="Helvetica" panose="020B0604020202020204" pitchFamily="34" charset="0"/>
              </a:rPr>
              <a:t>19-x</a:t>
            </a:r>
            <a:r>
              <a:rPr lang="en-US" altLang="en-US" sz="2000" b="1">
                <a:latin typeface="Helvetica" panose="020B0604020202020204" pitchFamily="34" charset="0"/>
              </a:rPr>
              <a:t>Si</a:t>
            </a:r>
            <a:r>
              <a:rPr lang="en-US" altLang="en-US" sz="2000" b="1" baseline="-25000">
                <a:latin typeface="Helvetica" panose="020B0604020202020204" pitchFamily="34" charset="0"/>
              </a:rPr>
              <a:t>12</a:t>
            </a:r>
          </a:p>
        </p:txBody>
      </p:sp>
      <p:sp>
        <p:nvSpPr>
          <p:cNvPr id="28677" name="Text Box 1165">
            <a:extLst>
              <a:ext uri="{FF2B5EF4-FFF2-40B4-BE49-F238E27FC236}">
                <a16:creationId xmlns:a16="http://schemas.microsoft.com/office/drawing/2014/main" id="{FE64E6F4-410A-46D4-AA9D-18B222A6B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946150"/>
            <a:ext cx="1565275" cy="40163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Helvetica" panose="020B0604020202020204" pitchFamily="34" charset="0"/>
              </a:rPr>
              <a:t>CaMgSi</a:t>
            </a:r>
            <a:endParaRPr lang="en-US" altLang="en-US" sz="2000" b="1" baseline="-25000">
              <a:latin typeface="Helvetica" panose="020B0604020202020204" pitchFamily="34" charset="0"/>
            </a:endParaRPr>
          </a:p>
        </p:txBody>
      </p:sp>
      <p:sp>
        <p:nvSpPr>
          <p:cNvPr id="28678" name="Text Box 1171">
            <a:extLst>
              <a:ext uri="{FF2B5EF4-FFF2-40B4-BE49-F238E27FC236}">
                <a16:creationId xmlns:a16="http://schemas.microsoft.com/office/drawing/2014/main" id="{8275D32D-0829-4DA8-B65F-C9A7834EC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4048125"/>
            <a:ext cx="2041525" cy="400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Helvetica" panose="020B0604020202020204" pitchFamily="34" charset="0"/>
              </a:rPr>
              <a:t>Ba</a:t>
            </a:r>
            <a:r>
              <a:rPr lang="en-US" altLang="en-US" sz="2000" b="1" baseline="-25000">
                <a:latin typeface="Helvetica" panose="020B0604020202020204" pitchFamily="34" charset="0"/>
              </a:rPr>
              <a:t>5</a:t>
            </a:r>
            <a:r>
              <a:rPr lang="en-US" altLang="en-US" sz="2000" b="1">
                <a:latin typeface="Helvetica" panose="020B0604020202020204" pitchFamily="34" charset="0"/>
              </a:rPr>
              <a:t>Mg</a:t>
            </a:r>
            <a:r>
              <a:rPr lang="en-US" altLang="en-US" sz="2000" b="1" baseline="-25000">
                <a:latin typeface="Helvetica" panose="020B0604020202020204" pitchFamily="34" charset="0"/>
              </a:rPr>
              <a:t>19</a:t>
            </a:r>
            <a:r>
              <a:rPr lang="en-US" altLang="en-US" sz="2000" b="1">
                <a:latin typeface="Helvetica" panose="020B0604020202020204" pitchFamily="34" charset="0"/>
              </a:rPr>
              <a:t>Si</a:t>
            </a:r>
            <a:r>
              <a:rPr lang="en-US" altLang="en-US" sz="2000" b="1" baseline="-25000">
                <a:latin typeface="Helvetica" panose="020B0604020202020204" pitchFamily="34" charset="0"/>
              </a:rPr>
              <a:t>12</a:t>
            </a:r>
          </a:p>
        </p:txBody>
      </p:sp>
      <p:sp>
        <p:nvSpPr>
          <p:cNvPr id="28679" name="Line 1174">
            <a:extLst>
              <a:ext uri="{FF2B5EF4-FFF2-40B4-BE49-F238E27FC236}">
                <a16:creationId xmlns:a16="http://schemas.microsoft.com/office/drawing/2014/main" id="{05D5F7E0-0835-477F-A8C3-6DB1AE2D9F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7488" y="1414463"/>
            <a:ext cx="1350962" cy="1406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Line 1178">
            <a:extLst>
              <a:ext uri="{FF2B5EF4-FFF2-40B4-BE49-F238E27FC236}">
                <a16:creationId xmlns:a16="http://schemas.microsoft.com/office/drawing/2014/main" id="{C5901DCF-17F1-42E5-AD3A-01FE311EC8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8825" y="1181100"/>
            <a:ext cx="1565275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Text Box 1189">
            <a:extLst>
              <a:ext uri="{FF2B5EF4-FFF2-40B4-BE49-F238E27FC236}">
                <a16:creationId xmlns:a16="http://schemas.microsoft.com/office/drawing/2014/main" id="{E2F7ED92-1339-4F6E-B22B-6F451A7DB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831850"/>
            <a:ext cx="110648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  <a:latin typeface="Helvetica" panose="020B0604020202020204" pitchFamily="34" charset="0"/>
              </a:rPr>
              <a:t>A = Ca</a:t>
            </a:r>
          </a:p>
        </p:txBody>
      </p:sp>
      <p:sp>
        <p:nvSpPr>
          <p:cNvPr id="28682" name="Text Box 1191">
            <a:extLst>
              <a:ext uri="{FF2B5EF4-FFF2-40B4-BE49-F238E27FC236}">
                <a16:creationId xmlns:a16="http://schemas.microsoft.com/office/drawing/2014/main" id="{B6D015FA-EA19-4F9C-83F8-C03810405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815975"/>
            <a:ext cx="10763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  <a:latin typeface="Helvetica" panose="020B0604020202020204" pitchFamily="34" charset="0"/>
              </a:rPr>
              <a:t>A = Yb</a:t>
            </a:r>
          </a:p>
        </p:txBody>
      </p:sp>
      <p:sp>
        <p:nvSpPr>
          <p:cNvPr id="28683" name="Text Box 1164">
            <a:extLst>
              <a:ext uri="{FF2B5EF4-FFF2-40B4-BE49-F238E27FC236}">
                <a16:creationId xmlns:a16="http://schemas.microsoft.com/office/drawing/2014/main" id="{78CBA57B-FC0A-45D8-B8B3-6426BD09E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2997200"/>
            <a:ext cx="2062163" cy="4016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Helvetica" panose="020B0604020202020204" pitchFamily="34" charset="0"/>
              </a:rPr>
              <a:t>Eu</a:t>
            </a:r>
            <a:r>
              <a:rPr lang="en-US" altLang="en-US" sz="2000" b="1" baseline="-25000">
                <a:latin typeface="Helvetica" panose="020B0604020202020204" pitchFamily="34" charset="0"/>
              </a:rPr>
              <a:t>5+x</a:t>
            </a:r>
            <a:r>
              <a:rPr lang="en-US" altLang="en-US" sz="2000" b="1">
                <a:latin typeface="Helvetica" panose="020B0604020202020204" pitchFamily="34" charset="0"/>
              </a:rPr>
              <a:t>Mg</a:t>
            </a:r>
            <a:r>
              <a:rPr lang="en-US" altLang="en-US" sz="2000" b="1" baseline="-25000">
                <a:latin typeface="Helvetica" panose="020B0604020202020204" pitchFamily="34" charset="0"/>
              </a:rPr>
              <a:t>19-x</a:t>
            </a:r>
            <a:r>
              <a:rPr lang="en-US" altLang="en-US" sz="2000" b="1">
                <a:latin typeface="Helvetica" panose="020B0604020202020204" pitchFamily="34" charset="0"/>
              </a:rPr>
              <a:t>Si</a:t>
            </a:r>
            <a:r>
              <a:rPr lang="en-US" altLang="en-US" sz="2000" b="1" baseline="-25000">
                <a:latin typeface="Helvetica" panose="020B0604020202020204" pitchFamily="34" charset="0"/>
              </a:rPr>
              <a:t>12</a:t>
            </a:r>
          </a:p>
        </p:txBody>
      </p:sp>
      <p:sp>
        <p:nvSpPr>
          <p:cNvPr id="28684" name="Line 1179">
            <a:extLst>
              <a:ext uri="{FF2B5EF4-FFF2-40B4-BE49-F238E27FC236}">
                <a16:creationId xmlns:a16="http://schemas.microsoft.com/office/drawing/2014/main" id="{E4917370-BA47-4743-9417-95ADEA495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1408113"/>
            <a:ext cx="1446212" cy="155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Text Box 1190">
            <a:extLst>
              <a:ext uri="{FF2B5EF4-FFF2-40B4-BE49-F238E27FC236}">
                <a16:creationId xmlns:a16="http://schemas.microsoft.com/office/drawing/2014/main" id="{98CED0DC-48E4-4AB7-9829-5F86E0FC2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525" y="2055813"/>
            <a:ext cx="108426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Helvetica" panose="020B0604020202020204" pitchFamily="34" charset="0"/>
              </a:rPr>
              <a:t>A = Eu</a:t>
            </a:r>
          </a:p>
        </p:txBody>
      </p:sp>
      <p:sp>
        <p:nvSpPr>
          <p:cNvPr id="28686" name="Line 1176">
            <a:extLst>
              <a:ext uri="{FF2B5EF4-FFF2-40B4-BE49-F238E27FC236}">
                <a16:creationId xmlns:a16="http://schemas.microsoft.com/office/drawing/2014/main" id="{10BB966B-84A5-4DCF-A8C4-40145E80AB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39900" y="1141413"/>
            <a:ext cx="1441450" cy="60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1174">
            <a:extLst>
              <a:ext uri="{FF2B5EF4-FFF2-40B4-BE49-F238E27FC236}">
                <a16:creationId xmlns:a16="http://schemas.microsoft.com/office/drawing/2014/main" id="{8758C0B7-8B12-42E6-9705-0CD0B9C2D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6288" y="1414463"/>
            <a:ext cx="39687" cy="2538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Text Box 1184">
            <a:extLst>
              <a:ext uri="{FF2B5EF4-FFF2-40B4-BE49-F238E27FC236}">
                <a16:creationId xmlns:a16="http://schemas.microsoft.com/office/drawing/2014/main" id="{0552452F-DE2D-4688-B268-8EDE1C515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3" y="2025650"/>
            <a:ext cx="127476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Helvetica" panose="020B0604020202020204" pitchFamily="34" charset="0"/>
              </a:rPr>
              <a:t>A = Sr</a:t>
            </a:r>
          </a:p>
        </p:txBody>
      </p:sp>
      <p:sp>
        <p:nvSpPr>
          <p:cNvPr id="28689" name="Text Box 1184">
            <a:extLst>
              <a:ext uri="{FF2B5EF4-FFF2-40B4-BE49-F238E27FC236}">
                <a16:creationId xmlns:a16="http://schemas.microsoft.com/office/drawing/2014/main" id="{B70A3C6E-F6E3-4AB8-A589-EAE4B534A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913" y="2744788"/>
            <a:ext cx="11811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Helvetica" panose="020B0604020202020204" pitchFamily="34" charset="0"/>
              </a:rPr>
              <a:t>A = Ba</a:t>
            </a:r>
          </a:p>
        </p:txBody>
      </p:sp>
      <p:sp>
        <p:nvSpPr>
          <p:cNvPr id="28690" name="Text Box 1165">
            <a:extLst>
              <a:ext uri="{FF2B5EF4-FFF2-40B4-BE49-F238E27FC236}">
                <a16:creationId xmlns:a16="http://schemas.microsoft.com/office/drawing/2014/main" id="{BA5BBFC7-13F7-49B8-907C-9D7802301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350" y="1012825"/>
            <a:ext cx="1565275" cy="40163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Helvetica" panose="020B0604020202020204" pitchFamily="34" charset="0"/>
              </a:rPr>
              <a:t>Yb</a:t>
            </a:r>
            <a:r>
              <a:rPr lang="en-US" altLang="en-US" sz="2000" b="1" baseline="-25000">
                <a:latin typeface="Helvetica" panose="020B0604020202020204" pitchFamily="34" charset="0"/>
              </a:rPr>
              <a:t>2</a:t>
            </a:r>
            <a:r>
              <a:rPr lang="en-US" altLang="en-US" sz="2000" b="1">
                <a:latin typeface="Helvetica" panose="020B0604020202020204" pitchFamily="34" charset="0"/>
              </a:rPr>
              <a:t>MgSi</a:t>
            </a:r>
            <a:r>
              <a:rPr lang="en-US" altLang="en-US" sz="2000" b="1" baseline="-25000"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28691" name="Rectangle 7">
            <a:extLst>
              <a:ext uri="{FF2B5EF4-FFF2-40B4-BE49-F238E27FC236}">
                <a16:creationId xmlns:a16="http://schemas.microsoft.com/office/drawing/2014/main" id="{E8E05F16-B5CD-411E-97F1-4D8581E2F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3" y="4764712"/>
            <a:ext cx="871068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</a:rPr>
              <a:t>Smaller A cations:  </a:t>
            </a:r>
            <a:r>
              <a:rPr lang="en-US" altLang="en-US" sz="2200" dirty="0"/>
              <a:t>give orthorhombic </a:t>
            </a:r>
            <a:r>
              <a:rPr lang="en-US" altLang="en-US" sz="2200" dirty="0" err="1"/>
              <a:t>TiNiSi</a:t>
            </a:r>
            <a:r>
              <a:rPr lang="en-US" altLang="en-US" sz="2200" dirty="0"/>
              <a:t> – type product (</a:t>
            </a:r>
            <a:r>
              <a:rPr lang="en-US" altLang="en-US" sz="2200" dirty="0" err="1"/>
              <a:t>CaMgSi</a:t>
            </a:r>
            <a:r>
              <a:rPr lang="en-US" altLang="en-US" sz="2200" dirty="0"/>
              <a:t>) or tetragonal U</a:t>
            </a:r>
            <a:r>
              <a:rPr lang="en-US" altLang="en-US" sz="2200" baseline="-25000" dirty="0"/>
              <a:t>3</a:t>
            </a:r>
            <a:r>
              <a:rPr lang="en-US" altLang="en-US" sz="2200" dirty="0"/>
              <a:t>Si</a:t>
            </a:r>
            <a:r>
              <a:rPr lang="en-US" altLang="en-US" sz="2200" baseline="-25000" dirty="0"/>
              <a:t>2</a:t>
            </a:r>
            <a:r>
              <a:rPr lang="en-US" altLang="en-US" sz="2200" dirty="0"/>
              <a:t> – type product (Yb</a:t>
            </a:r>
            <a:r>
              <a:rPr lang="en-US" altLang="en-US" sz="2200" baseline="-25000" dirty="0"/>
              <a:t>2</a:t>
            </a:r>
            <a:r>
              <a:rPr lang="en-US" altLang="en-US" sz="2200" dirty="0"/>
              <a:t>MgSi</a:t>
            </a:r>
            <a:r>
              <a:rPr lang="en-US" altLang="en-US" sz="2200" baseline="-25000" dirty="0"/>
              <a:t>2</a:t>
            </a:r>
            <a:r>
              <a:rPr lang="en-US" altLang="en-US" sz="22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Larger A cations:  </a:t>
            </a:r>
            <a:r>
              <a:rPr lang="en-US" altLang="en-US" sz="2200" dirty="0"/>
              <a:t>give hexagonal Ho</a:t>
            </a:r>
            <a:r>
              <a:rPr lang="en-US" altLang="en-US" sz="2200" baseline="-25000" dirty="0"/>
              <a:t>5</a:t>
            </a:r>
            <a:r>
              <a:rPr lang="en-US" altLang="en-US" sz="2200" dirty="0"/>
              <a:t>Ni</a:t>
            </a:r>
            <a:r>
              <a:rPr lang="en-US" altLang="en-US" sz="2200" baseline="-25000" dirty="0"/>
              <a:t>19</a:t>
            </a:r>
            <a:r>
              <a:rPr lang="en-US" altLang="en-US" sz="2200" dirty="0"/>
              <a:t>P</a:t>
            </a:r>
            <a:r>
              <a:rPr lang="en-US" altLang="en-US" sz="2200" baseline="-25000" dirty="0"/>
              <a:t>12</a:t>
            </a:r>
            <a:r>
              <a:rPr lang="en-US" altLang="en-US" sz="2200" dirty="0"/>
              <a:t> – type products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3">
            <a:extLst>
              <a:ext uri="{FF2B5EF4-FFF2-40B4-BE49-F238E27FC236}">
                <a16:creationId xmlns:a16="http://schemas.microsoft.com/office/drawing/2014/main" id="{F01D3FAF-5448-4808-985C-3E74EB760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7" y="-12700"/>
            <a:ext cx="402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bg1"/>
                </a:solidFill>
                <a:latin typeface="Helvetica" panose="020B0604020202020204" pitchFamily="34" charset="0"/>
              </a:rPr>
              <a:t>CaMgSi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  </a:t>
            </a:r>
          </a:p>
        </p:txBody>
      </p:sp>
      <p:pic>
        <p:nvPicPr>
          <p:cNvPr id="29699" name="Picture 4">
            <a:extLst>
              <a:ext uri="{FF2B5EF4-FFF2-40B4-BE49-F238E27FC236}">
                <a16:creationId xmlns:a16="http://schemas.microsoft.com/office/drawing/2014/main" id="{5802CEDC-F597-4781-8229-F0CB29761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8" t="16759" r="24875" b="16859"/>
          <a:stretch>
            <a:fillRect/>
          </a:stretch>
        </p:blipFill>
        <p:spPr bwMode="auto">
          <a:xfrm>
            <a:off x="279400" y="3070120"/>
            <a:ext cx="34083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>
            <a:extLst>
              <a:ext uri="{FF2B5EF4-FFF2-40B4-BE49-F238E27FC236}">
                <a16:creationId xmlns:a16="http://schemas.microsoft.com/office/drawing/2014/main" id="{031778E3-C55C-4AA0-ACE6-336F3D262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8" t="2582" r="1082" b="80927"/>
          <a:stretch>
            <a:fillRect/>
          </a:stretch>
        </p:blipFill>
        <p:spPr bwMode="auto">
          <a:xfrm>
            <a:off x="4037013" y="4008332"/>
            <a:ext cx="6111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>
            <a:extLst>
              <a:ext uri="{FF2B5EF4-FFF2-40B4-BE49-F238E27FC236}">
                <a16:creationId xmlns:a16="http://schemas.microsoft.com/office/drawing/2014/main" id="{2A98615D-48DA-4E07-B648-9DD539B75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t="84901" r="83125" b="587"/>
          <a:stretch>
            <a:fillRect/>
          </a:stretch>
        </p:blipFill>
        <p:spPr bwMode="auto">
          <a:xfrm>
            <a:off x="3995738" y="5081482"/>
            <a:ext cx="8667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>
            <a:extLst>
              <a:ext uri="{FF2B5EF4-FFF2-40B4-BE49-F238E27FC236}">
                <a16:creationId xmlns:a16="http://schemas.microsoft.com/office/drawing/2014/main" id="{B82A84FC-8156-4AA2-9441-02E091011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0" t="17590" r="25899" b="17834"/>
          <a:stretch>
            <a:fillRect/>
          </a:stretch>
        </p:blipFill>
        <p:spPr bwMode="auto">
          <a:xfrm>
            <a:off x="5349580" y="2786331"/>
            <a:ext cx="34226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C9C912-77F2-4E1F-9EFA-9A3DE3818B44}"/>
              </a:ext>
            </a:extLst>
          </p:cNvPr>
          <p:cNvSpPr txBox="1"/>
          <p:nvPr/>
        </p:nvSpPr>
        <p:spPr>
          <a:xfrm>
            <a:off x="279400" y="765175"/>
            <a:ext cx="2668588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TiNiSi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type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Orthorhombic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Space group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Pnma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7.4690(2)Å</a:t>
            </a:r>
          </a:p>
          <a:p>
            <a:pPr lvl="0"/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4.4255(1)Å</a:t>
            </a:r>
          </a:p>
          <a:p>
            <a:pPr lvl="0"/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8.3113(2)Å</a:t>
            </a:r>
          </a:p>
          <a:p>
            <a:pPr>
              <a:defRPr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A42A5F-CB64-44AF-B439-0DECC46332ED}"/>
              </a:ext>
            </a:extLst>
          </p:cNvPr>
          <p:cNvSpPr txBox="1"/>
          <p:nvPr/>
        </p:nvSpPr>
        <p:spPr>
          <a:xfrm>
            <a:off x="3930427" y="765175"/>
            <a:ext cx="50264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(Ca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)(Mg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)(Si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Zintl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phase, semimetal</a:t>
            </a:r>
          </a:p>
          <a:p>
            <a:pP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 anions surrounded by 9 cations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Si@(Ca/Mg)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shown in polyhedral mode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>
            <a:extLst>
              <a:ext uri="{FF2B5EF4-FFF2-40B4-BE49-F238E27FC236}">
                <a16:creationId xmlns:a16="http://schemas.microsoft.com/office/drawing/2014/main" id="{6ED8F30A-E773-4BC1-BB6C-B56BAB602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7" y="-12700"/>
            <a:ext cx="402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Yb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MgSi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B7542-E648-4FB4-BAF1-2269C5421E17}"/>
              </a:ext>
            </a:extLst>
          </p:cNvPr>
          <p:cNvSpPr txBox="1"/>
          <p:nvPr/>
        </p:nvSpPr>
        <p:spPr>
          <a:xfrm>
            <a:off x="279400" y="1147949"/>
            <a:ext cx="2668588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type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Tetragonal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Space group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mbm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7.0495(1)Å</a:t>
            </a:r>
          </a:p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4.1313(1)Å</a:t>
            </a:r>
          </a:p>
          <a:p>
            <a:pP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Contains Si-Si unit, formally [Si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6-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Zintl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phase:  (Yb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(Mg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)[Si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6-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…if the Yb is +2!  Reports indicate it is Yb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</a:p>
          <a:p>
            <a:pP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411EF-51AB-4E9B-A474-E6F091BFE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2" t="15811" r="27590" b="15572"/>
          <a:stretch/>
        </p:blipFill>
        <p:spPr>
          <a:xfrm>
            <a:off x="3331393" y="1147949"/>
            <a:ext cx="4111397" cy="403526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9FE416A-DAD9-4ACA-AB8B-F883C889D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8" t="2582" r="1082" b="80927"/>
          <a:stretch>
            <a:fillRect/>
          </a:stretch>
        </p:blipFill>
        <p:spPr bwMode="auto">
          <a:xfrm>
            <a:off x="8098299" y="2477244"/>
            <a:ext cx="766302" cy="114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A4E21-4A45-4F6C-9B8C-E01DE4457831}"/>
              </a:ext>
            </a:extLst>
          </p:cNvPr>
          <p:cNvSpPr txBox="1"/>
          <p:nvPr/>
        </p:nvSpPr>
        <p:spPr>
          <a:xfrm>
            <a:off x="8481450" y="2559030"/>
            <a:ext cx="733646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Yb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</a:p>
        </p:txBody>
      </p:sp>
    </p:spTree>
    <p:extLst>
      <p:ext uri="{BB962C8B-B14F-4D97-AF65-F5344CB8AC3E}">
        <p14:creationId xmlns:p14="http://schemas.microsoft.com/office/powerpoint/2010/main" val="2353816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5C2C4ED3-25E6-4A3D-B932-95A7948C6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6" t="4391" r="-1012" b="5865"/>
          <a:stretch>
            <a:fillRect/>
          </a:stretch>
        </p:blipFill>
        <p:spPr bwMode="auto">
          <a:xfrm>
            <a:off x="149225" y="695325"/>
            <a:ext cx="57467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3">
            <a:extLst>
              <a:ext uri="{FF2B5EF4-FFF2-40B4-BE49-F238E27FC236}">
                <a16:creationId xmlns:a16="http://schemas.microsoft.com/office/drawing/2014/main" id="{D47CAAE6-EAB7-4617-866D-171EF95FC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22225"/>
            <a:ext cx="892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5+x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Mg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19-x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Si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  (A = Sr, Ba, Eu)</a:t>
            </a:r>
          </a:p>
        </p:txBody>
      </p:sp>
      <p:sp>
        <p:nvSpPr>
          <p:cNvPr id="30724" name="TextBox 220">
            <a:extLst>
              <a:ext uri="{FF2B5EF4-FFF2-40B4-BE49-F238E27FC236}">
                <a16:creationId xmlns:a16="http://schemas.microsoft.com/office/drawing/2014/main" id="{81AF47EC-C1A3-47A6-85B0-A4B7F5567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911225"/>
            <a:ext cx="92551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19" tIns="41559" rIns="83119" bIns="4155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●</a:t>
            </a:r>
            <a:r>
              <a:rPr lang="en-US" altLang="en-US" sz="1600" dirty="0">
                <a:cs typeface="Times New Roman" panose="02020603050405020304" pitchFamily="18" charset="0"/>
              </a:rPr>
              <a:t>A 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F8F200"/>
                </a:solidFill>
                <a:cs typeface="Times New Roman" panose="02020603050405020304" pitchFamily="18" charset="0"/>
              </a:rPr>
              <a:t>●</a:t>
            </a:r>
            <a:r>
              <a:rPr lang="en-US" altLang="en-US" sz="1600" dirty="0">
                <a:cs typeface="Times New Roman" panose="02020603050405020304" pitchFamily="18" charset="0"/>
              </a:rPr>
              <a:t>Mg  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7575D1"/>
                </a:solidFill>
                <a:cs typeface="Times New Roman" panose="02020603050405020304" pitchFamily="18" charset="0"/>
              </a:rPr>
              <a:t>●</a:t>
            </a:r>
            <a:r>
              <a:rPr lang="en-US" altLang="en-US" sz="1600" dirty="0">
                <a:cs typeface="Times New Roman" panose="02020603050405020304" pitchFamily="18" charset="0"/>
              </a:rPr>
              <a:t>Si</a:t>
            </a:r>
            <a:r>
              <a:rPr lang="en-US" altLang="en-US" sz="2400" dirty="0"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●</a:t>
            </a:r>
            <a:r>
              <a:rPr lang="en-US" altLang="en-U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A/Mg</a:t>
            </a:r>
            <a:endParaRPr lang="en-US" altLang="en-US" sz="1600" dirty="0"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3101BE-DBC1-435A-BFCF-AB44590E3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399601"/>
              </p:ext>
            </p:extLst>
          </p:nvPr>
        </p:nvGraphicFramePr>
        <p:xfrm>
          <a:off x="452438" y="5099050"/>
          <a:ext cx="5514975" cy="148272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49762">
                  <a:extLst>
                    <a:ext uri="{9D8B030D-6E8A-4147-A177-3AD203B41FA5}">
                      <a16:colId xmlns:a16="http://schemas.microsoft.com/office/drawing/2014/main" val="1625921084"/>
                    </a:ext>
                  </a:extLst>
                </a:gridCol>
                <a:gridCol w="3465213">
                  <a:extLst>
                    <a:ext uri="{9D8B030D-6E8A-4147-A177-3AD203B41FA5}">
                      <a16:colId xmlns:a16="http://schemas.microsoft.com/office/drawing/2014/main" val="1677836475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</a:t>
                      </a:r>
                    </a:p>
                  </a:txBody>
                  <a:tcPr marL="91438" marR="91438" marT="45700" marB="457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parameters (Å)</a:t>
                      </a:r>
                    </a:p>
                  </a:txBody>
                  <a:tcPr marL="91438" marR="91438" marT="45700" marB="45700"/>
                </a:tc>
                <a:extLst>
                  <a:ext uri="{0D108BD9-81ED-4DB2-BD59-A6C34878D82A}">
                    <a16:rowId xmlns:a16="http://schemas.microsoft.com/office/drawing/2014/main" val="3547923457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0" marB="457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14.6392, c = 4.4775</a:t>
                      </a:r>
                    </a:p>
                  </a:txBody>
                  <a:tcPr marL="91438" marR="91438" marT="45700" marB="45700"/>
                </a:tc>
                <a:extLst>
                  <a:ext uri="{0D108BD9-81ED-4DB2-BD59-A6C34878D82A}">
                    <a16:rowId xmlns:a16="http://schemas.microsoft.com/office/drawing/2014/main" val="123566047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7.82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16.18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14.8076, c = 4.4720</a:t>
                      </a:r>
                    </a:p>
                  </a:txBody>
                  <a:tcPr marL="91438" marR="91438" marT="45700" marB="45700"/>
                </a:tc>
                <a:extLst>
                  <a:ext uri="{0D108BD9-81ED-4DB2-BD59-A6C34878D82A}">
                    <a16:rowId xmlns:a16="http://schemas.microsoft.com/office/drawing/2014/main" val="1008365499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14.882, c = 4.4863</a:t>
                      </a:r>
                    </a:p>
                  </a:txBody>
                  <a:tcPr marL="91438" marR="91438" marT="45700" marB="45700"/>
                </a:tc>
                <a:extLst>
                  <a:ext uri="{0D108BD9-81ED-4DB2-BD59-A6C34878D82A}">
                    <a16:rowId xmlns:a16="http://schemas.microsoft.com/office/drawing/2014/main" val="5735850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0F3703-F723-44DF-A7A3-35F648155610}"/>
              </a:ext>
            </a:extLst>
          </p:cNvPr>
          <p:cNvSpPr txBox="1"/>
          <p:nvPr/>
        </p:nvSpPr>
        <p:spPr>
          <a:xfrm>
            <a:off x="5967413" y="585646"/>
            <a:ext cx="2668588" cy="25687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en-US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type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in the Ho sites, 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Mg in the Ni sites,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Si in the P sites 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Hexagonal,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89418-A058-4363-B4D7-E33E943C650F}"/>
              </a:ext>
            </a:extLst>
          </p:cNvPr>
          <p:cNvSpPr txBox="1"/>
          <p:nvPr/>
        </p:nvSpPr>
        <p:spPr>
          <a:xfrm>
            <a:off x="5586044" y="3618875"/>
            <a:ext cx="31972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3f mixed site: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A</a:t>
            </a:r>
            <a:r>
              <a:rPr lang="en-US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mix on this Mg site  (Ba</a:t>
            </a:r>
            <a:r>
              <a:rPr lang="en-US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can’t fit)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970EF5-76D5-44E2-AA5A-B8701EE85A99}"/>
              </a:ext>
            </a:extLst>
          </p:cNvPr>
          <p:cNvCxnSpPr/>
          <p:nvPr/>
        </p:nvCxnSpPr>
        <p:spPr>
          <a:xfrm flipH="1" flipV="1">
            <a:off x="4572000" y="3657600"/>
            <a:ext cx="865188" cy="3079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8D7AE19-2C9B-4A1A-928E-B6EBEE383818}"/>
              </a:ext>
            </a:extLst>
          </p:cNvPr>
          <p:cNvSpPr txBox="1"/>
          <p:nvPr/>
        </p:nvSpPr>
        <p:spPr>
          <a:xfrm>
            <a:off x="6295434" y="4939562"/>
            <a:ext cx="2668588" cy="10452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Charge-balanced: (A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/Mg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(Si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4-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2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3">
            <a:extLst>
              <a:ext uri="{FF2B5EF4-FFF2-40B4-BE49-F238E27FC236}">
                <a16:creationId xmlns:a16="http://schemas.microsoft.com/office/drawing/2014/main" id="{30CC4E19-B91E-4D4B-A2DA-FA6D8D98F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22225"/>
            <a:ext cx="892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A/A’/Mg/Si semi-metallic </a:t>
            </a:r>
            <a:r>
              <a:rPr lang="en-US" altLang="en-US" sz="2800" b="1" dirty="0" err="1">
                <a:solidFill>
                  <a:schemeClr val="bg1"/>
                </a:solidFill>
                <a:latin typeface="Helvetica" panose="020B0604020202020204" pitchFamily="34" charset="0"/>
              </a:rPr>
              <a:t>silicides</a:t>
            </a:r>
            <a:endParaRPr lang="en-US" altLang="en-US" sz="28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Text Box 1163">
            <a:extLst>
              <a:ext uri="{FF2B5EF4-FFF2-40B4-BE49-F238E27FC236}">
                <a16:creationId xmlns:a16="http://schemas.microsoft.com/office/drawing/2014/main" id="{FDB051AC-DFAC-4639-934C-8C734150D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0" y="1895475"/>
            <a:ext cx="2627313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6"/>
                </a:solidFill>
                <a:latin typeface="Helvetica" pitchFamily="34" charset="0"/>
              </a:rPr>
              <a:t>Mg/Zn + Si + A</a:t>
            </a:r>
          </a:p>
        </p:txBody>
      </p:sp>
      <p:sp>
        <p:nvSpPr>
          <p:cNvPr id="31748" name="Text Box 1164">
            <a:extLst>
              <a:ext uri="{FF2B5EF4-FFF2-40B4-BE49-F238E27FC236}">
                <a16:creationId xmlns:a16="http://schemas.microsoft.com/office/drawing/2014/main" id="{DF10B4A5-75FD-496B-97FC-1E3F00561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883025"/>
            <a:ext cx="2062162" cy="4016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Helvetica" panose="020B0604020202020204" pitchFamily="34" charset="0"/>
              </a:rPr>
              <a:t>Sr</a:t>
            </a:r>
            <a:r>
              <a:rPr lang="en-US" altLang="en-US" sz="2000" b="1" baseline="-25000">
                <a:latin typeface="Helvetica" panose="020B0604020202020204" pitchFamily="34" charset="0"/>
              </a:rPr>
              <a:t>5+x</a:t>
            </a:r>
            <a:r>
              <a:rPr lang="en-US" altLang="en-US" sz="2000" b="1">
                <a:latin typeface="Helvetica" panose="020B0604020202020204" pitchFamily="34" charset="0"/>
              </a:rPr>
              <a:t>Mg</a:t>
            </a:r>
            <a:r>
              <a:rPr lang="en-US" altLang="en-US" sz="2000" b="1" baseline="-25000">
                <a:latin typeface="Helvetica" panose="020B0604020202020204" pitchFamily="34" charset="0"/>
              </a:rPr>
              <a:t>19-x</a:t>
            </a:r>
            <a:r>
              <a:rPr lang="en-US" altLang="en-US" sz="2000" b="1">
                <a:latin typeface="Helvetica" panose="020B0604020202020204" pitchFamily="34" charset="0"/>
              </a:rPr>
              <a:t>Si</a:t>
            </a:r>
            <a:r>
              <a:rPr lang="en-US" altLang="en-US" sz="2000" b="1" baseline="-25000">
                <a:latin typeface="Helvetica" panose="020B0604020202020204" pitchFamily="34" charset="0"/>
              </a:rPr>
              <a:t>12</a:t>
            </a:r>
          </a:p>
        </p:txBody>
      </p:sp>
      <p:sp>
        <p:nvSpPr>
          <p:cNvPr id="31749" name="Text Box 1165">
            <a:extLst>
              <a:ext uri="{FF2B5EF4-FFF2-40B4-BE49-F238E27FC236}">
                <a16:creationId xmlns:a16="http://schemas.microsoft.com/office/drawing/2014/main" id="{613DFB98-7C00-478E-A930-30F6486AA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1946275"/>
            <a:ext cx="1565275" cy="40163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Helvetica" panose="020B0604020202020204" pitchFamily="34" charset="0"/>
              </a:rPr>
              <a:t>CaMgSi</a:t>
            </a:r>
            <a:endParaRPr lang="en-US" altLang="en-US" sz="2000" b="1" baseline="-25000">
              <a:latin typeface="Helvetica" panose="020B0604020202020204" pitchFamily="34" charset="0"/>
            </a:endParaRPr>
          </a:p>
        </p:txBody>
      </p:sp>
      <p:sp>
        <p:nvSpPr>
          <p:cNvPr id="31750" name="Text Box 1171">
            <a:extLst>
              <a:ext uri="{FF2B5EF4-FFF2-40B4-BE49-F238E27FC236}">
                <a16:creationId xmlns:a16="http://schemas.microsoft.com/office/drawing/2014/main" id="{17D531C6-CA3F-4455-8A98-FCD8E1C7C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5048250"/>
            <a:ext cx="2041525" cy="400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Helvetica" panose="020B0604020202020204" pitchFamily="34" charset="0"/>
              </a:rPr>
              <a:t>Ba</a:t>
            </a:r>
            <a:r>
              <a:rPr lang="en-US" altLang="en-US" sz="2000" b="1" baseline="-25000">
                <a:latin typeface="Helvetica" panose="020B0604020202020204" pitchFamily="34" charset="0"/>
              </a:rPr>
              <a:t>5</a:t>
            </a:r>
            <a:r>
              <a:rPr lang="en-US" altLang="en-US" sz="2000" b="1">
                <a:latin typeface="Helvetica" panose="020B0604020202020204" pitchFamily="34" charset="0"/>
              </a:rPr>
              <a:t>Mg</a:t>
            </a:r>
            <a:r>
              <a:rPr lang="en-US" altLang="en-US" sz="2000" b="1" baseline="-25000">
                <a:latin typeface="Helvetica" panose="020B0604020202020204" pitchFamily="34" charset="0"/>
              </a:rPr>
              <a:t>19</a:t>
            </a:r>
            <a:r>
              <a:rPr lang="en-US" altLang="en-US" sz="2000" b="1">
                <a:latin typeface="Helvetica" panose="020B0604020202020204" pitchFamily="34" charset="0"/>
              </a:rPr>
              <a:t>Si</a:t>
            </a:r>
            <a:r>
              <a:rPr lang="en-US" altLang="en-US" sz="2000" b="1" baseline="-25000">
                <a:latin typeface="Helvetica" panose="020B0604020202020204" pitchFamily="34" charset="0"/>
              </a:rPr>
              <a:t>12</a:t>
            </a:r>
          </a:p>
        </p:txBody>
      </p:sp>
      <p:sp>
        <p:nvSpPr>
          <p:cNvPr id="31751" name="Line 1174">
            <a:extLst>
              <a:ext uri="{FF2B5EF4-FFF2-40B4-BE49-F238E27FC236}">
                <a16:creationId xmlns:a16="http://schemas.microsoft.com/office/drawing/2014/main" id="{4E2A3997-DF81-4BA2-A6DE-428E4C4A15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7488" y="2414588"/>
            <a:ext cx="1350962" cy="1406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1178">
            <a:extLst>
              <a:ext uri="{FF2B5EF4-FFF2-40B4-BE49-F238E27FC236}">
                <a16:creationId xmlns:a16="http://schemas.microsoft.com/office/drawing/2014/main" id="{2CC2D234-D344-4FD5-B688-6218EBE29C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8825" y="2181225"/>
            <a:ext cx="1565275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Text Box 1189">
            <a:extLst>
              <a:ext uri="{FF2B5EF4-FFF2-40B4-BE49-F238E27FC236}">
                <a16:creationId xmlns:a16="http://schemas.microsoft.com/office/drawing/2014/main" id="{FB2980C2-F224-4249-AC3D-EA3FFFFBD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1831975"/>
            <a:ext cx="110648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Helvetica" panose="020B0604020202020204" pitchFamily="34" charset="0"/>
              </a:rPr>
              <a:t>A = Ca</a:t>
            </a:r>
          </a:p>
        </p:txBody>
      </p:sp>
      <p:sp>
        <p:nvSpPr>
          <p:cNvPr id="31754" name="Text Box 1191">
            <a:extLst>
              <a:ext uri="{FF2B5EF4-FFF2-40B4-BE49-F238E27FC236}">
                <a16:creationId xmlns:a16="http://schemas.microsoft.com/office/drawing/2014/main" id="{EF97BFE6-6CAD-4B87-9CEC-B95B97DC3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1816100"/>
            <a:ext cx="10763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Helvetica" panose="020B0604020202020204" pitchFamily="34" charset="0"/>
              </a:rPr>
              <a:t>A = Yb</a:t>
            </a:r>
          </a:p>
        </p:txBody>
      </p:sp>
      <p:sp>
        <p:nvSpPr>
          <p:cNvPr id="31755" name="Text Box 1164">
            <a:extLst>
              <a:ext uri="{FF2B5EF4-FFF2-40B4-BE49-F238E27FC236}">
                <a16:creationId xmlns:a16="http://schemas.microsoft.com/office/drawing/2014/main" id="{1D32BC7C-8EAE-4FB3-A551-133AC29A2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3997325"/>
            <a:ext cx="2062163" cy="4016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Helvetica" panose="020B0604020202020204" pitchFamily="34" charset="0"/>
              </a:rPr>
              <a:t>Eu</a:t>
            </a:r>
            <a:r>
              <a:rPr lang="en-US" altLang="en-US" sz="2000" b="1" baseline="-25000">
                <a:latin typeface="Helvetica" panose="020B0604020202020204" pitchFamily="34" charset="0"/>
              </a:rPr>
              <a:t>5+x</a:t>
            </a:r>
            <a:r>
              <a:rPr lang="en-US" altLang="en-US" sz="2000" b="1">
                <a:latin typeface="Helvetica" panose="020B0604020202020204" pitchFamily="34" charset="0"/>
              </a:rPr>
              <a:t>Mg</a:t>
            </a:r>
            <a:r>
              <a:rPr lang="en-US" altLang="en-US" sz="2000" b="1" baseline="-25000">
                <a:latin typeface="Helvetica" panose="020B0604020202020204" pitchFamily="34" charset="0"/>
              </a:rPr>
              <a:t>19-x</a:t>
            </a:r>
            <a:r>
              <a:rPr lang="en-US" altLang="en-US" sz="2000" b="1">
                <a:latin typeface="Helvetica" panose="020B0604020202020204" pitchFamily="34" charset="0"/>
              </a:rPr>
              <a:t>Si</a:t>
            </a:r>
            <a:r>
              <a:rPr lang="en-US" altLang="en-US" sz="2000" b="1" baseline="-25000">
                <a:latin typeface="Helvetica" panose="020B0604020202020204" pitchFamily="34" charset="0"/>
              </a:rPr>
              <a:t>12</a:t>
            </a:r>
          </a:p>
        </p:txBody>
      </p:sp>
      <p:sp>
        <p:nvSpPr>
          <p:cNvPr id="31756" name="Line 1179">
            <a:extLst>
              <a:ext uri="{FF2B5EF4-FFF2-40B4-BE49-F238E27FC236}">
                <a16:creationId xmlns:a16="http://schemas.microsoft.com/office/drawing/2014/main" id="{0CA6017E-7991-422D-83F3-4599BB1A1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2408238"/>
            <a:ext cx="1446212" cy="155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Text Box 1190">
            <a:extLst>
              <a:ext uri="{FF2B5EF4-FFF2-40B4-BE49-F238E27FC236}">
                <a16:creationId xmlns:a16="http://schemas.microsoft.com/office/drawing/2014/main" id="{803E66FC-BA8E-4835-979B-CB89F0599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525" y="3055938"/>
            <a:ext cx="108426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Helvetica" panose="020B0604020202020204" pitchFamily="34" charset="0"/>
              </a:rPr>
              <a:t>A = Eu</a:t>
            </a:r>
          </a:p>
        </p:txBody>
      </p:sp>
      <p:sp>
        <p:nvSpPr>
          <p:cNvPr id="31758" name="Line 1176">
            <a:extLst>
              <a:ext uri="{FF2B5EF4-FFF2-40B4-BE49-F238E27FC236}">
                <a16:creationId xmlns:a16="http://schemas.microsoft.com/office/drawing/2014/main" id="{17200899-0744-4611-8494-A75D1B070F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39900" y="2141538"/>
            <a:ext cx="1441450" cy="60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1174">
            <a:extLst>
              <a:ext uri="{FF2B5EF4-FFF2-40B4-BE49-F238E27FC236}">
                <a16:creationId xmlns:a16="http://schemas.microsoft.com/office/drawing/2014/main" id="{F2EAB47B-D981-4648-8F47-989ABA460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6288" y="2414588"/>
            <a:ext cx="39687" cy="2538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Text Box 1184">
            <a:extLst>
              <a:ext uri="{FF2B5EF4-FFF2-40B4-BE49-F238E27FC236}">
                <a16:creationId xmlns:a16="http://schemas.microsoft.com/office/drawing/2014/main" id="{0D8D80CE-12D0-4C62-8794-F7FE05BE0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3" y="3025775"/>
            <a:ext cx="127476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Helvetica" panose="020B0604020202020204" pitchFamily="34" charset="0"/>
              </a:rPr>
              <a:t>A = Sr</a:t>
            </a:r>
          </a:p>
        </p:txBody>
      </p:sp>
      <p:sp>
        <p:nvSpPr>
          <p:cNvPr id="31761" name="Text Box 1184">
            <a:extLst>
              <a:ext uri="{FF2B5EF4-FFF2-40B4-BE49-F238E27FC236}">
                <a16:creationId xmlns:a16="http://schemas.microsoft.com/office/drawing/2014/main" id="{9892E721-ADBB-477F-A8AA-BBB347BCC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913" y="3744913"/>
            <a:ext cx="11811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Helvetica" panose="020B0604020202020204" pitchFamily="34" charset="0"/>
              </a:rPr>
              <a:t>A = Ba</a:t>
            </a:r>
          </a:p>
        </p:txBody>
      </p:sp>
      <p:sp>
        <p:nvSpPr>
          <p:cNvPr id="31762" name="Text Box 1165">
            <a:extLst>
              <a:ext uri="{FF2B5EF4-FFF2-40B4-BE49-F238E27FC236}">
                <a16:creationId xmlns:a16="http://schemas.microsoft.com/office/drawing/2014/main" id="{9CD94380-E930-49F3-AB39-BD00CBA27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350" y="2012950"/>
            <a:ext cx="1565275" cy="40163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Helvetica" panose="020B0604020202020204" pitchFamily="34" charset="0"/>
              </a:rPr>
              <a:t>Yb</a:t>
            </a:r>
            <a:r>
              <a:rPr lang="en-US" altLang="en-US" sz="2000" b="1" baseline="-25000">
                <a:latin typeface="Helvetica" panose="020B0604020202020204" pitchFamily="34" charset="0"/>
              </a:rPr>
              <a:t>2</a:t>
            </a:r>
            <a:r>
              <a:rPr lang="en-US" altLang="en-US" sz="2000" b="1">
                <a:latin typeface="Helvetica" panose="020B0604020202020204" pitchFamily="34" charset="0"/>
              </a:rPr>
              <a:t>MgSi</a:t>
            </a:r>
            <a:r>
              <a:rPr lang="en-US" altLang="en-US" sz="2000" b="1" baseline="-25000"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31763" name="Rectangle 7">
            <a:extLst>
              <a:ext uri="{FF2B5EF4-FFF2-40B4-BE49-F238E27FC236}">
                <a16:creationId xmlns:a16="http://schemas.microsoft.com/office/drawing/2014/main" id="{258DCD4C-1581-49A6-A76F-91A5781E3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367" y="834843"/>
            <a:ext cx="7315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What happens if you use more than one A element?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658F86B-13B9-417A-8C53-378500F2D3BB}"/>
              </a:ext>
            </a:extLst>
          </p:cNvPr>
          <p:cNvSpPr/>
          <p:nvPr/>
        </p:nvSpPr>
        <p:spPr>
          <a:xfrm rot="1822941">
            <a:off x="1763713" y="4289425"/>
            <a:ext cx="2632075" cy="86995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>
            <a:extLst>
              <a:ext uri="{FF2B5EF4-FFF2-40B4-BE49-F238E27FC236}">
                <a16:creationId xmlns:a16="http://schemas.microsoft.com/office/drawing/2014/main" id="{967217C0-4133-4F70-AA6A-C0873D84B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22225"/>
            <a:ext cx="892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5+x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Mg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19-x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Si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  (A = Sr, Ba)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CA54BF-0B79-4BEA-BE8D-DD4FDB3B5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012088"/>
              </p:ext>
            </p:extLst>
          </p:nvPr>
        </p:nvGraphicFramePr>
        <p:xfrm>
          <a:off x="510293" y="3595498"/>
          <a:ext cx="8155241" cy="225110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87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4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2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47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Ba</a:t>
                      </a:r>
                      <a:r>
                        <a:rPr lang="en-US" sz="1600" baseline="0" dirty="0">
                          <a:latin typeface="+mj-lt"/>
                        </a:rPr>
                        <a:t> </a:t>
                      </a:r>
                      <a:r>
                        <a:rPr lang="en-US" sz="1600" baseline="0" dirty="0" err="1">
                          <a:latin typeface="+mj-lt"/>
                        </a:rPr>
                        <a:t>mmol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+mj-lt"/>
                        </a:rPr>
                        <a:t>Sr</a:t>
                      </a:r>
                      <a:r>
                        <a:rPr lang="en-US" sz="1600" dirty="0"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latin typeface="+mj-lt"/>
                        </a:rPr>
                        <a:t>mmol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>
                          <a:latin typeface="+mj-lt"/>
                        </a:rPr>
                        <a:t>a</a:t>
                      </a:r>
                      <a:r>
                        <a:rPr lang="en-US" sz="1600" dirty="0">
                          <a:latin typeface="+mj-lt"/>
                        </a:rPr>
                        <a:t> (Å)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>
                          <a:latin typeface="+mj-lt"/>
                        </a:rPr>
                        <a:t>c</a:t>
                      </a:r>
                      <a:r>
                        <a:rPr lang="en-US" sz="1600" dirty="0">
                          <a:latin typeface="+mj-lt"/>
                        </a:rPr>
                        <a:t> (Å)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Volume (Å</a:t>
                      </a:r>
                      <a:r>
                        <a:rPr lang="en-US" sz="1600" baseline="30000" dirty="0">
                          <a:latin typeface="+mj-lt"/>
                        </a:rPr>
                        <a:t>3</a:t>
                      </a:r>
                      <a:r>
                        <a:rPr lang="en-US" sz="1600" dirty="0">
                          <a:latin typeface="+mj-lt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</a:t>
                      </a:r>
                      <a:r>
                        <a:rPr lang="en-US" sz="1600" b="0" kern="120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Mg</a:t>
                      </a:r>
                      <a:r>
                        <a:rPr lang="en-US" sz="1600" b="0" kern="120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Si</a:t>
                      </a:r>
                      <a:r>
                        <a:rPr lang="en-US" sz="1600" b="0" kern="120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14.6392(2)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4.47754(9)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831.00(3)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de-DE" sz="1600" b="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4.86</a:t>
                      </a:r>
                      <a:r>
                        <a:rPr lang="de-DE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Sr</a:t>
                      </a:r>
                      <a:r>
                        <a:rPr lang="de-DE" sz="1600" b="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2.94</a:t>
                      </a:r>
                      <a:r>
                        <a:rPr lang="de-DE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de-DE" sz="1600" b="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16.20</a:t>
                      </a:r>
                      <a:r>
                        <a:rPr lang="de-DE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de-DE" sz="1600" b="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14.9113(3)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4.5507(1)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876.27(4)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de-DE" sz="1600" b="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3.63</a:t>
                      </a:r>
                      <a:r>
                        <a:rPr lang="de-DE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Sr</a:t>
                      </a:r>
                      <a:r>
                        <a:rPr lang="de-DE" sz="1600" b="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4.20</a:t>
                      </a:r>
                      <a:r>
                        <a:rPr lang="de-DE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de-DE" sz="1600" b="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16.17</a:t>
                      </a:r>
                      <a:r>
                        <a:rPr lang="de-DE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de-DE" sz="1600" b="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14.9063(2)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4.5382(1)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873.28(3)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909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de-DE" sz="1600" b="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1.93</a:t>
                      </a:r>
                      <a:r>
                        <a:rPr lang="de-DE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Sr</a:t>
                      </a:r>
                      <a:r>
                        <a:rPr lang="de-DE" sz="1600" b="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5.99</a:t>
                      </a:r>
                      <a:r>
                        <a:rPr lang="de-DE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de-DE" sz="1600" b="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16.08</a:t>
                      </a:r>
                      <a:r>
                        <a:rPr lang="de-DE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de-DE" sz="1600" b="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14.8730(4)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4.5082(2)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863.64(6)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Sr</a:t>
                      </a:r>
                      <a:r>
                        <a:rPr lang="en-US" sz="1600" b="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7.82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en-US" sz="1600" b="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16.18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1600" b="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14.8076(4)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4.4720(1)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j-lt"/>
                        </a:rPr>
                        <a:t>849.18(5)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3523B24-9833-4997-B39E-15AD5DA2FA9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6882" r="33333" b="46018"/>
          <a:stretch/>
        </p:blipFill>
        <p:spPr bwMode="auto">
          <a:xfrm>
            <a:off x="6273209" y="764076"/>
            <a:ext cx="2755568" cy="22739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BE9DED-B758-477F-B057-788E6112828C}"/>
              </a:ext>
            </a:extLst>
          </p:cNvPr>
          <p:cNvSpPr txBox="1"/>
          <p:nvPr/>
        </p:nvSpPr>
        <p:spPr>
          <a:xfrm>
            <a:off x="388053" y="791253"/>
            <a:ext cx="58851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Different amounts of Ba + Sr reacted with 3 mmol Si in Mg/Zn flux (22:8 mmol)</a:t>
            </a:r>
          </a:p>
          <a:p>
            <a:pP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products have Ho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structure type</a:t>
            </a:r>
          </a:p>
          <a:p>
            <a:pP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 goes on Ho sites only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Sr goes on Ho sites and mixes on one Ni site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816AB8DF-6982-4150-94F7-FED34AFF0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8039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 err="1">
                <a:latin typeface="Arial" charset="0"/>
              </a:rPr>
              <a:t>Zarei</a:t>
            </a:r>
            <a:r>
              <a:rPr lang="en-US" altLang="en-US" sz="1400" dirty="0">
                <a:latin typeface="Arial" charset="0"/>
              </a:rPr>
              <a:t>, A.; Uddin, M.S.; </a:t>
            </a:r>
            <a:r>
              <a:rPr lang="en-US" altLang="en-US" sz="1400" dirty="0" err="1">
                <a:latin typeface="Arial" charset="0"/>
              </a:rPr>
              <a:t>Baumback</a:t>
            </a:r>
            <a:r>
              <a:rPr lang="en-US" altLang="en-US" sz="1400" dirty="0">
                <a:latin typeface="Arial" charset="0"/>
              </a:rPr>
              <a:t>, R.; Wei, K.; Latturner, S.E.; </a:t>
            </a:r>
            <a:r>
              <a:rPr lang="en-US" altLang="en-US" sz="1400" i="1" dirty="0" err="1">
                <a:latin typeface="Arial" charset="0"/>
              </a:rPr>
              <a:t>Inorg</a:t>
            </a:r>
            <a:r>
              <a:rPr lang="en-US" altLang="en-US" sz="1400" i="1" dirty="0">
                <a:latin typeface="Arial" charset="0"/>
              </a:rPr>
              <a:t>. Chem.</a:t>
            </a:r>
            <a:r>
              <a:rPr lang="en-US" altLang="en-US" sz="1400" dirty="0">
                <a:latin typeface="Arial" charset="0"/>
              </a:rPr>
              <a:t>, </a:t>
            </a:r>
            <a:r>
              <a:rPr lang="en-US" altLang="en-US" sz="1400" b="1" dirty="0">
                <a:latin typeface="Arial" charset="0"/>
              </a:rPr>
              <a:t>2024</a:t>
            </a:r>
            <a:r>
              <a:rPr lang="en-US" altLang="en-US" sz="1400" dirty="0">
                <a:latin typeface="Arial" charset="0"/>
              </a:rPr>
              <a:t>, </a:t>
            </a:r>
            <a:r>
              <a:rPr lang="en-US" altLang="en-US" sz="1400" i="1" dirty="0">
                <a:latin typeface="Arial" charset="0"/>
              </a:rPr>
              <a:t>submitted.</a:t>
            </a:r>
            <a:endParaRPr lang="en-US" alt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1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54C0D1-A9E6-4E85-8AAE-AEF3FC687C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7" y="2807084"/>
            <a:ext cx="8923337" cy="36262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3">
            <a:extLst>
              <a:ext uri="{FF2B5EF4-FFF2-40B4-BE49-F238E27FC236}">
                <a16:creationId xmlns:a16="http://schemas.microsoft.com/office/drawing/2014/main" id="{22879A1C-822D-4E35-A77D-593F3244D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22225"/>
            <a:ext cx="892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(Ba/Sr)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5+x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Mg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19-x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Si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 Electronic Properties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5824DA-018E-400A-B11D-C64E04DA2AD8}"/>
              </a:ext>
            </a:extLst>
          </p:cNvPr>
          <p:cNvSpPr txBox="1"/>
          <p:nvPr/>
        </p:nvSpPr>
        <p:spPr>
          <a:xfrm>
            <a:off x="388052" y="791253"/>
            <a:ext cx="80648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(well ordered, no site mixing) is semiconducting with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= 0.02 eV.  </a:t>
            </a:r>
          </a:p>
          <a:p>
            <a:pPr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7.82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16.18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and Ba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3.6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16.2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are metallic</a:t>
            </a:r>
          </a:p>
        </p:txBody>
      </p:sp>
    </p:spTree>
    <p:extLst>
      <p:ext uri="{BB962C8B-B14F-4D97-AF65-F5344CB8AC3E}">
        <p14:creationId xmlns:p14="http://schemas.microsoft.com/office/powerpoint/2010/main" val="315138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97742A-B9F2-4656-A0C5-76E5961B20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2" y="3059740"/>
            <a:ext cx="8923336" cy="36567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3">
            <a:extLst>
              <a:ext uri="{FF2B5EF4-FFF2-40B4-BE49-F238E27FC236}">
                <a16:creationId xmlns:a16="http://schemas.microsoft.com/office/drawing/2014/main" id="{BB0E8CBD-6821-4FAE-AACC-2023A70D9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22225"/>
            <a:ext cx="892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(Ba/Sr)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5+x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Mg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19-x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Si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 Thermal Conductivity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FF502-7D88-4B2D-8600-862F43C40740}"/>
              </a:ext>
            </a:extLst>
          </p:cNvPr>
          <p:cNvSpPr txBox="1"/>
          <p:nvPr/>
        </p:nvSpPr>
        <p:spPr>
          <a:xfrm>
            <a:off x="356155" y="710379"/>
            <a:ext cx="8064832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Thermal conductivity is sum of electron contribution and lattice contribution   </a:t>
            </a:r>
            <a:r>
              <a:rPr lang="en-US" sz="2200" dirty="0" err="1">
                <a:latin typeface="Symbol" panose="05050102010706020507" pitchFamily="18" charset="2"/>
                <a:cs typeface="Arial" panose="020B0604020202020204" pitchFamily="34" charset="0"/>
              </a:rPr>
              <a:t>k</a:t>
            </a:r>
            <a:r>
              <a:rPr lang="en-US" sz="2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200" dirty="0" err="1">
                <a:latin typeface="Symbol" panose="05050102010706020507" pitchFamily="18" charset="2"/>
                <a:cs typeface="Arial" panose="020B0604020202020204" pitchFamily="34" charset="0"/>
              </a:rPr>
              <a:t>k</a:t>
            </a:r>
            <a:r>
              <a:rPr lang="en-US" sz="2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elec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200" dirty="0" err="1">
                <a:latin typeface="Symbol" panose="05050102010706020507" pitchFamily="18" charset="2"/>
                <a:cs typeface="Arial" panose="020B0604020202020204" pitchFamily="34" charset="0"/>
              </a:rPr>
              <a:t>k</a:t>
            </a:r>
            <a:r>
              <a:rPr lang="en-US" sz="2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latt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200" dirty="0" err="1">
                <a:latin typeface="Symbol" panose="05050102010706020507" pitchFamily="18" charset="2"/>
                <a:cs typeface="Arial" panose="020B0604020202020204" pitchFamily="34" charset="0"/>
              </a:rPr>
              <a:t>k</a:t>
            </a:r>
            <a:r>
              <a:rPr lang="en-US" sz="2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elec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directly proportional to conductivity; can be calculated; subtracted from </a:t>
            </a:r>
            <a:r>
              <a:rPr lang="en-US" sz="2200" dirty="0" err="1">
                <a:latin typeface="Symbol" panose="05050102010706020507" pitchFamily="18" charset="2"/>
                <a:cs typeface="Arial" panose="020B0604020202020204" pitchFamily="34" charset="0"/>
              </a:rPr>
              <a:t>k</a:t>
            </a:r>
            <a:r>
              <a:rPr lang="en-US" sz="2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to get lattice contribution</a:t>
            </a:r>
          </a:p>
          <a:p>
            <a:pPr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More disorder and rattling atoms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lower </a:t>
            </a:r>
            <a:r>
              <a:rPr lang="en-US" sz="2200" dirty="0" err="1">
                <a:latin typeface="Symbol" panose="05050102010706020507" pitchFamily="18" charset="2"/>
                <a:cs typeface="Arial" panose="020B0604020202020204" pitchFamily="34" charset="0"/>
              </a:rPr>
              <a:t>k</a:t>
            </a:r>
            <a:r>
              <a:rPr lang="en-US" sz="2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latt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8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5400"/>
            <a:ext cx="7772400" cy="596900"/>
          </a:xfrm>
        </p:spPr>
        <p:txBody>
          <a:bodyPr/>
          <a:lstStyle/>
          <a:p>
            <a:r>
              <a:rPr lang="en-US" altLang="en-US" dirty="0"/>
              <a:t>Metal Flux Synthesis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749425" y="1554163"/>
            <a:ext cx="5543550" cy="1551194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>
                <a:latin typeface="Arial" charset="0"/>
              </a:rPr>
              <a:t>Common metal fluxes and products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1600" b="1" dirty="0">
                <a:latin typeface="Arial" charset="0"/>
              </a:rPr>
              <a:t>Tin flux:</a:t>
            </a:r>
            <a:r>
              <a:rPr lang="en-US" altLang="en-US" sz="1600" dirty="0">
                <a:latin typeface="Arial" charset="0"/>
              </a:rPr>
              <a:t>  PrCo</a:t>
            </a:r>
            <a:r>
              <a:rPr lang="en-US" altLang="en-US" sz="1600" baseline="-25000" dirty="0">
                <a:latin typeface="Arial" charset="0"/>
              </a:rPr>
              <a:t>2</a:t>
            </a:r>
            <a:r>
              <a:rPr lang="en-US" altLang="en-US" sz="1600" dirty="0">
                <a:latin typeface="Arial" charset="0"/>
              </a:rPr>
              <a:t>P</a:t>
            </a:r>
            <a:r>
              <a:rPr lang="en-US" altLang="en-US" sz="1600" baseline="-25000" dirty="0">
                <a:latin typeface="Arial" charset="0"/>
              </a:rPr>
              <a:t>2</a:t>
            </a:r>
            <a:r>
              <a:rPr lang="en-US" altLang="en-US" sz="1600" dirty="0">
                <a:latin typeface="Arial" charset="0"/>
              </a:rPr>
              <a:t>, BaFe</a:t>
            </a:r>
            <a:r>
              <a:rPr lang="en-US" altLang="en-US" sz="1600" baseline="-25000" dirty="0">
                <a:latin typeface="Arial" charset="0"/>
              </a:rPr>
              <a:t>2</a:t>
            </a:r>
            <a:r>
              <a:rPr lang="en-US" altLang="en-US" sz="1600" dirty="0">
                <a:latin typeface="Arial" charset="0"/>
              </a:rPr>
              <a:t>As</a:t>
            </a:r>
            <a:r>
              <a:rPr lang="en-US" altLang="en-US" sz="1600" baseline="-25000" dirty="0">
                <a:latin typeface="Arial" charset="0"/>
              </a:rPr>
              <a:t>2</a:t>
            </a:r>
            <a:r>
              <a:rPr lang="en-US" altLang="en-US" sz="1600" dirty="0">
                <a:latin typeface="Arial" charset="0"/>
              </a:rPr>
              <a:t>, Co</a:t>
            </a:r>
            <a:r>
              <a:rPr lang="en-US" altLang="en-US" sz="1600" baseline="-25000" dirty="0">
                <a:latin typeface="Arial" charset="0"/>
              </a:rPr>
              <a:t>7</a:t>
            </a:r>
            <a:r>
              <a:rPr lang="en-US" altLang="en-US" sz="1600" dirty="0">
                <a:latin typeface="Arial" charset="0"/>
              </a:rPr>
              <a:t>Zn</a:t>
            </a:r>
            <a:r>
              <a:rPr lang="en-US" altLang="en-US" sz="1600" baseline="-25000" dirty="0">
                <a:latin typeface="Arial" charset="0"/>
              </a:rPr>
              <a:t>3</a:t>
            </a:r>
            <a:r>
              <a:rPr lang="en-US" altLang="en-US" sz="1600" dirty="0">
                <a:latin typeface="Arial" charset="0"/>
              </a:rPr>
              <a:t>Sn</a:t>
            </a:r>
            <a:r>
              <a:rPr lang="en-US" altLang="en-US" sz="1600" baseline="-25000" dirty="0">
                <a:latin typeface="Arial" charset="0"/>
              </a:rPr>
              <a:t>8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1600" b="1" dirty="0">
                <a:latin typeface="Arial" charset="0"/>
              </a:rPr>
              <a:t>Aluminum flux:</a:t>
            </a:r>
            <a:r>
              <a:rPr lang="en-US" altLang="en-US" sz="1600" dirty="0">
                <a:latin typeface="Arial" charset="0"/>
              </a:rPr>
              <a:t> Co</a:t>
            </a:r>
            <a:r>
              <a:rPr lang="en-US" altLang="en-US" sz="1600" baseline="-25000" dirty="0">
                <a:latin typeface="Arial" charset="0"/>
              </a:rPr>
              <a:t>4</a:t>
            </a:r>
            <a:r>
              <a:rPr lang="en-US" altLang="en-US" sz="1600" dirty="0">
                <a:latin typeface="Arial" charset="0"/>
              </a:rPr>
              <a:t>Al</a:t>
            </a:r>
            <a:r>
              <a:rPr lang="en-US" altLang="en-US" sz="1600" baseline="-25000" dirty="0">
                <a:latin typeface="Arial" charset="0"/>
              </a:rPr>
              <a:t>13</a:t>
            </a:r>
            <a:r>
              <a:rPr lang="en-US" altLang="en-US" sz="1600" dirty="0">
                <a:latin typeface="Arial" charset="0"/>
              </a:rPr>
              <a:t>, Y</a:t>
            </a:r>
            <a:r>
              <a:rPr lang="en-US" altLang="en-US" sz="1600" baseline="-25000" dirty="0">
                <a:latin typeface="Arial" charset="0"/>
              </a:rPr>
              <a:t>2</a:t>
            </a:r>
            <a:r>
              <a:rPr lang="en-US" altLang="en-US" sz="1600" dirty="0">
                <a:latin typeface="Arial" charset="0"/>
              </a:rPr>
              <a:t>Al</a:t>
            </a:r>
            <a:r>
              <a:rPr lang="en-US" altLang="en-US" sz="1600" baseline="-25000" dirty="0">
                <a:latin typeface="Arial" charset="0"/>
              </a:rPr>
              <a:t>3</a:t>
            </a:r>
            <a:r>
              <a:rPr lang="en-US" altLang="en-US" sz="1600" dirty="0">
                <a:latin typeface="Arial" charset="0"/>
              </a:rPr>
              <a:t>Si</a:t>
            </a:r>
            <a:r>
              <a:rPr lang="en-US" altLang="en-US" sz="1600" baseline="-25000" dirty="0">
                <a:latin typeface="Arial" charset="0"/>
              </a:rPr>
              <a:t>2</a:t>
            </a:r>
            <a:r>
              <a:rPr lang="en-US" altLang="en-US" sz="1600" dirty="0">
                <a:latin typeface="Arial" charset="0"/>
              </a:rPr>
              <a:t>, CeNiAl</a:t>
            </a:r>
            <a:r>
              <a:rPr lang="en-US" altLang="en-US" sz="1600" baseline="-25000" dirty="0">
                <a:latin typeface="Arial" charset="0"/>
              </a:rPr>
              <a:t>4</a:t>
            </a:r>
            <a:r>
              <a:rPr lang="en-US" altLang="en-US" sz="1600" dirty="0">
                <a:latin typeface="Arial" charset="0"/>
              </a:rPr>
              <a:t>Ge</a:t>
            </a:r>
            <a:r>
              <a:rPr lang="en-US" altLang="en-US" sz="1600" baseline="-25000" dirty="0">
                <a:latin typeface="Arial" charset="0"/>
              </a:rPr>
              <a:t>2</a:t>
            </a:r>
            <a:r>
              <a:rPr lang="en-US" altLang="en-US" sz="1600" dirty="0">
                <a:latin typeface="Arial" charset="0"/>
              </a:rPr>
              <a:t>, U</a:t>
            </a:r>
            <a:r>
              <a:rPr lang="en-US" altLang="en-US" sz="1600" baseline="-25000" dirty="0">
                <a:latin typeface="Arial" charset="0"/>
              </a:rPr>
              <a:t>8</a:t>
            </a:r>
            <a:r>
              <a:rPr lang="en-US" altLang="en-US" sz="1600" dirty="0">
                <a:latin typeface="Arial" charset="0"/>
              </a:rPr>
              <a:t>Al</a:t>
            </a:r>
            <a:r>
              <a:rPr lang="en-US" altLang="en-US" sz="1600" baseline="-25000" dirty="0">
                <a:latin typeface="Arial" charset="0"/>
              </a:rPr>
              <a:t>19</a:t>
            </a:r>
            <a:r>
              <a:rPr lang="en-US" altLang="en-US" sz="1600" dirty="0">
                <a:latin typeface="Arial" charset="0"/>
              </a:rPr>
              <a:t>Si</a:t>
            </a:r>
            <a:r>
              <a:rPr lang="en-US" altLang="en-US" sz="1600" baseline="-25000" dirty="0">
                <a:latin typeface="Arial" charset="0"/>
              </a:rPr>
              <a:t>6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1600" b="1" dirty="0">
                <a:latin typeface="Arial" charset="0"/>
              </a:rPr>
              <a:t>Gallium flux:</a:t>
            </a:r>
            <a:r>
              <a:rPr lang="en-US" altLang="en-US" sz="1600" dirty="0">
                <a:latin typeface="Arial" charset="0"/>
              </a:rPr>
              <a:t> Mn</a:t>
            </a:r>
            <a:r>
              <a:rPr lang="en-US" altLang="en-US" sz="1600" baseline="-25000" dirty="0">
                <a:latin typeface="Arial" charset="0"/>
              </a:rPr>
              <a:t>123</a:t>
            </a:r>
            <a:r>
              <a:rPr lang="en-US" altLang="en-US" sz="1600" dirty="0">
                <a:latin typeface="Arial" charset="0"/>
              </a:rPr>
              <a:t>Ga</a:t>
            </a:r>
            <a:r>
              <a:rPr lang="en-US" altLang="en-US" sz="1600" baseline="-25000" dirty="0">
                <a:latin typeface="Arial" charset="0"/>
              </a:rPr>
              <a:t>137</a:t>
            </a:r>
            <a:r>
              <a:rPr lang="en-US" altLang="en-US" sz="1600" dirty="0">
                <a:latin typeface="Arial" charset="0"/>
              </a:rPr>
              <a:t>, Yb</a:t>
            </a:r>
            <a:r>
              <a:rPr lang="en-US" altLang="en-US" sz="1600" baseline="-25000" dirty="0">
                <a:latin typeface="Arial" charset="0"/>
              </a:rPr>
              <a:t>3</a:t>
            </a:r>
            <a:r>
              <a:rPr lang="en-US" altLang="en-US" sz="1600" dirty="0">
                <a:latin typeface="Arial" charset="0"/>
              </a:rPr>
              <a:t>Ga</a:t>
            </a:r>
            <a:r>
              <a:rPr lang="en-US" altLang="en-US" sz="1600" baseline="-25000" dirty="0">
                <a:latin typeface="Arial" charset="0"/>
              </a:rPr>
              <a:t>4</a:t>
            </a:r>
            <a:r>
              <a:rPr lang="en-US" altLang="en-US" sz="1600" dirty="0">
                <a:latin typeface="Arial" charset="0"/>
              </a:rPr>
              <a:t>Ge</a:t>
            </a:r>
            <a:r>
              <a:rPr lang="en-US" altLang="en-US" sz="1600" baseline="-25000" dirty="0">
                <a:latin typeface="Arial" charset="0"/>
              </a:rPr>
              <a:t>6</a:t>
            </a:r>
            <a:r>
              <a:rPr lang="en-US" altLang="en-US" sz="1600" dirty="0">
                <a:latin typeface="Arial" charset="0"/>
              </a:rPr>
              <a:t>, Tb</a:t>
            </a:r>
            <a:r>
              <a:rPr lang="en-US" altLang="en-US" sz="1600" baseline="-25000" dirty="0">
                <a:latin typeface="Arial" charset="0"/>
              </a:rPr>
              <a:t>1.8</a:t>
            </a:r>
            <a:r>
              <a:rPr lang="en-US" altLang="en-US" sz="1600" dirty="0">
                <a:latin typeface="Arial" charset="0"/>
              </a:rPr>
              <a:t>Si</a:t>
            </a:r>
            <a:r>
              <a:rPr lang="en-US" altLang="en-US" sz="1600" baseline="-25000" dirty="0">
                <a:latin typeface="Arial" charset="0"/>
              </a:rPr>
              <a:t>8</a:t>
            </a:r>
            <a:r>
              <a:rPr lang="en-US" altLang="en-US" sz="1600" dirty="0">
                <a:latin typeface="Arial" charset="0"/>
              </a:rPr>
              <a:t>C</a:t>
            </a:r>
            <a:r>
              <a:rPr lang="en-US" altLang="en-US" sz="1600" baseline="-25000" dirty="0">
                <a:latin typeface="Arial" charset="0"/>
              </a:rPr>
              <a:t>2</a:t>
            </a:r>
            <a:r>
              <a:rPr lang="en-US" altLang="en-US" sz="1600" dirty="0">
                <a:latin typeface="Arial" charset="0"/>
              </a:rPr>
              <a:t>B</a:t>
            </a:r>
            <a:r>
              <a:rPr lang="en-US" altLang="en-US" sz="1600" baseline="-25000" dirty="0">
                <a:latin typeface="Arial" charset="0"/>
              </a:rPr>
              <a:t>36</a:t>
            </a:r>
            <a:endParaRPr lang="en-US" altLang="en-US" sz="1600" dirty="0">
              <a:latin typeface="Arial" charset="0"/>
            </a:endParaRP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177800" y="6477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0D16FF"/>
                </a:solidFill>
                <a:latin typeface="Helvetica" pitchFamily="34" charset="0"/>
              </a:rPr>
              <a:t>Metal flux synthesis:</a:t>
            </a:r>
            <a:r>
              <a:rPr lang="en-US" altLang="en-US" dirty="0">
                <a:latin typeface="Helvetica" pitchFamily="34" charset="0"/>
              </a:rPr>
              <a:t>  reaction where one low-melting metal reactant is present in large excess, acting as a solvent.</a:t>
            </a:r>
            <a:endParaRPr lang="en-US" alt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7800" y="3219553"/>
            <a:ext cx="82042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Arial" charset="0"/>
              </a:rPr>
              <a:t>Flux synthesis advantages:</a:t>
            </a:r>
            <a:endParaRPr lang="en-US" altLang="en-US" sz="2000" dirty="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900" dirty="0">
                <a:latin typeface="Arial" charset="0"/>
              </a:rPr>
              <a:t>  Low temperatures--kinetic/metastable products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900" dirty="0">
                <a:latin typeface="Arial" charset="0"/>
              </a:rPr>
              <a:t>  Liquid state reaction--crystal growth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900" dirty="0">
                <a:latin typeface="Arial" charset="0"/>
              </a:rPr>
              <a:t>  Exploratory synthesis:  allows reactants to find product with local energy minimum structure</a:t>
            </a:r>
          </a:p>
          <a:p>
            <a:pPr>
              <a:spcBef>
                <a:spcPct val="50000"/>
              </a:spcBef>
            </a:pPr>
            <a:endParaRPr lang="en-US" altLang="en-US" sz="1900" dirty="0">
              <a:latin typeface="Arial" charset="0"/>
            </a:endParaRPr>
          </a:p>
        </p:txBody>
      </p:sp>
      <p:pic>
        <p:nvPicPr>
          <p:cNvPr id="7" name="Picture 4" descr="LAFEALBI.BMP"/>
          <p:cNvPicPr>
            <a:picLocks noChangeAspect="1"/>
          </p:cNvPicPr>
          <p:nvPr/>
        </p:nvPicPr>
        <p:blipFill>
          <a:blip r:embed="rId2" cstate="print"/>
          <a:srcRect t="1852" r="8334"/>
          <a:stretch>
            <a:fillRect/>
          </a:stretch>
        </p:blipFill>
        <p:spPr bwMode="auto">
          <a:xfrm>
            <a:off x="6959066" y="5116927"/>
            <a:ext cx="2184934" cy="175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LAFESNC1.BMP"/>
          <p:cNvPicPr>
            <a:picLocks noChangeAspect="1" noChangeArrowheads="1"/>
          </p:cNvPicPr>
          <p:nvPr/>
        </p:nvPicPr>
        <p:blipFill>
          <a:blip r:embed="rId3" cstate="print"/>
          <a:srcRect l="6549" t="5821" r="6549"/>
          <a:stretch>
            <a:fillRect/>
          </a:stretch>
        </p:blipFill>
        <p:spPr bwMode="auto">
          <a:xfrm>
            <a:off x="4279900" y="5116927"/>
            <a:ext cx="2112122" cy="174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1667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5537C8-79C8-4C29-8865-B1894802925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6178" r="8843" b="2607"/>
          <a:stretch/>
        </p:blipFill>
        <p:spPr bwMode="auto">
          <a:xfrm>
            <a:off x="4201276" y="2474392"/>
            <a:ext cx="4942724" cy="4172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9B11C4-9FDC-4B44-855E-B34865DB3888}"/>
              </a:ext>
            </a:extLst>
          </p:cNvPr>
          <p:cNvSpPr txBox="1"/>
          <p:nvPr/>
        </p:nvSpPr>
        <p:spPr>
          <a:xfrm>
            <a:off x="286408" y="783861"/>
            <a:ext cx="835404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  <a:cs typeface="Arabic Typesetting" panose="03020402040406030203" pitchFamily="66" charset="-78"/>
              </a:rPr>
              <a:t>Thermoelectric figure of merit:</a:t>
            </a:r>
          </a:p>
          <a:p>
            <a:endParaRPr lang="en-US" sz="2000" dirty="0">
              <a:latin typeface="+mj-lt"/>
              <a:cs typeface="Arabic Typesetting" panose="03020402040406030203" pitchFamily="66" charset="-78"/>
            </a:endParaRPr>
          </a:p>
          <a:p>
            <a:endParaRPr lang="en-US" sz="2000" dirty="0">
              <a:latin typeface="+mj-lt"/>
              <a:cs typeface="Arabic Typesetting" panose="03020402040406030203" pitchFamily="66" charset="-78"/>
            </a:endParaRPr>
          </a:p>
          <a:p>
            <a:r>
              <a:rPr lang="en-US" sz="2000" dirty="0">
                <a:latin typeface="+mj-lt"/>
                <a:cs typeface="Arabic Typesetting" panose="03020402040406030203" pitchFamily="66" charset="-78"/>
              </a:rPr>
              <a:t>Lowest for Ba</a:t>
            </a:r>
            <a:r>
              <a:rPr lang="en-US" sz="2000" baseline="-25000" dirty="0">
                <a:latin typeface="+mj-lt"/>
                <a:cs typeface="Arabic Typesetting" panose="03020402040406030203" pitchFamily="66" charset="-78"/>
              </a:rPr>
              <a:t>5</a:t>
            </a:r>
            <a:r>
              <a:rPr lang="en-US" sz="2000" dirty="0">
                <a:latin typeface="+mj-lt"/>
                <a:cs typeface="Arabic Typesetting" panose="03020402040406030203" pitchFamily="66" charset="-78"/>
              </a:rPr>
              <a:t>Mg</a:t>
            </a:r>
            <a:r>
              <a:rPr lang="en-US" sz="2000" baseline="-25000" dirty="0">
                <a:latin typeface="+mj-lt"/>
                <a:cs typeface="Arabic Typesetting" panose="03020402040406030203" pitchFamily="66" charset="-78"/>
              </a:rPr>
              <a:t>19</a:t>
            </a:r>
            <a:r>
              <a:rPr lang="en-US" sz="2000" dirty="0">
                <a:latin typeface="+mj-lt"/>
                <a:cs typeface="Arabic Typesetting" panose="03020402040406030203" pitchFamily="66" charset="-78"/>
              </a:rPr>
              <a:t>Si</a:t>
            </a:r>
            <a:r>
              <a:rPr lang="en-US" sz="2000" baseline="-25000" dirty="0">
                <a:latin typeface="+mj-lt"/>
                <a:cs typeface="Arabic Typesetting" panose="03020402040406030203" pitchFamily="66" charset="-78"/>
              </a:rPr>
              <a:t>12</a:t>
            </a:r>
          </a:p>
          <a:p>
            <a:r>
              <a:rPr lang="en-US" sz="2000" dirty="0">
                <a:latin typeface="+mj-lt"/>
                <a:cs typeface="Arabic Typesetting" panose="03020402040406030203" pitchFamily="66" charset="-78"/>
              </a:rPr>
              <a:t>Higher for the analogs with more disorder (Sr/Mg and Sr/Ba mixing)</a:t>
            </a:r>
          </a:p>
          <a:p>
            <a:endParaRPr lang="en-US" sz="2000" dirty="0">
              <a:latin typeface="+mj-lt"/>
              <a:cs typeface="Arabic Typesetting" panose="03020402040406030203" pitchFamily="66" charset="-78"/>
            </a:endParaRPr>
          </a:p>
          <a:p>
            <a:r>
              <a:rPr lang="en-US" sz="2000" dirty="0">
                <a:latin typeface="+mj-lt"/>
                <a:cs typeface="Arabic Typesetting" panose="03020402040406030203" pitchFamily="66" charset="-78"/>
              </a:rPr>
              <a:t>Need high temp measurements!</a:t>
            </a:r>
          </a:p>
          <a:p>
            <a:endParaRPr lang="en-US" sz="2000" dirty="0">
              <a:latin typeface="+mj-lt"/>
              <a:cs typeface="Arabic Typesetting" panose="03020402040406030203" pitchFamily="66" charset="-78"/>
            </a:endParaRPr>
          </a:p>
          <a:p>
            <a:r>
              <a:rPr lang="en-US" sz="2000" dirty="0">
                <a:latin typeface="+mj-lt"/>
                <a:cs typeface="Arabic Typesetting" panose="03020402040406030203" pitchFamily="66" charset="-78"/>
              </a:rPr>
              <a:t>Improve </a:t>
            </a:r>
            <a:r>
              <a:rPr lang="en-US" sz="2000" dirty="0" err="1">
                <a:latin typeface="+mj-lt"/>
                <a:cs typeface="Arabic Typesetting" panose="03020402040406030203" pitchFamily="66" charset="-78"/>
              </a:rPr>
              <a:t>zT</a:t>
            </a:r>
            <a:r>
              <a:rPr lang="en-US" sz="2000" dirty="0">
                <a:latin typeface="+mj-lt"/>
                <a:cs typeface="Arabic Typesetting" panose="03020402040406030203" pitchFamily="66" charset="-78"/>
              </a:rPr>
              <a:t> by lowering </a:t>
            </a:r>
            <a:r>
              <a:rPr lang="en-US" sz="2000" dirty="0" err="1">
                <a:latin typeface="Symbol" panose="05050102010706020507" pitchFamily="18" charset="2"/>
                <a:cs typeface="Arabic Typesetting" panose="03020402040406030203" pitchFamily="66" charset="-78"/>
              </a:rPr>
              <a:t>k</a:t>
            </a:r>
            <a:r>
              <a:rPr lang="en-US" sz="2000" baseline="-25000" dirty="0" err="1">
                <a:latin typeface="+mj-lt"/>
                <a:cs typeface="Arabic Typesetting" panose="03020402040406030203" pitchFamily="66" charset="-78"/>
              </a:rPr>
              <a:t>latt</a:t>
            </a:r>
            <a:endParaRPr lang="en-US" sz="2000" baseline="-25000" dirty="0">
              <a:latin typeface="+mj-lt"/>
              <a:cs typeface="Arabic Typesetting" panose="03020402040406030203" pitchFamily="66" charset="-78"/>
            </a:endParaRPr>
          </a:p>
          <a:p>
            <a:endParaRPr lang="en-US" sz="2000" dirty="0">
              <a:latin typeface="+mj-lt"/>
              <a:cs typeface="Arabic Typesetting" panose="03020402040406030203" pitchFamily="66" charset="-7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abic Typesetting" panose="03020402040406030203" pitchFamily="66" charset="-78"/>
              </a:rPr>
              <a:t>Heavier atoms (Yb, Eu?)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abic Typesetting" panose="03020402040406030203" pitchFamily="66" charset="-78"/>
              </a:rPr>
              <a:t>More rattling (Ca mixing?)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abic Typesetting" panose="03020402040406030203" pitchFamily="66" charset="-78"/>
              </a:rPr>
              <a:t>More complex structures?</a:t>
            </a:r>
          </a:p>
          <a:p>
            <a:endParaRPr lang="en-US" sz="2000" dirty="0">
              <a:latin typeface="+mj-lt"/>
              <a:cs typeface="Arabic Typesetting" panose="03020402040406030203" pitchFamily="66" charset="-78"/>
            </a:endParaRPr>
          </a:p>
          <a:p>
            <a:endParaRPr lang="en-US" sz="2000" dirty="0">
              <a:latin typeface="+mj-lt"/>
              <a:cs typeface="Arabic Typesetting" panose="03020402040406030203" pitchFamily="66" charset="-78"/>
            </a:endParaRPr>
          </a:p>
          <a:p>
            <a:endParaRPr lang="en-US" sz="2000" dirty="0">
              <a:latin typeface="+mj-lt"/>
              <a:cs typeface="Arabic Typesetting" panose="03020402040406030203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5A29F-D649-4EB1-9550-07860BAB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9173"/>
            <a:ext cx="1505865" cy="968056"/>
          </a:xfrm>
          <a:prstGeom prst="rect">
            <a:avLst/>
          </a:prstGeom>
        </p:spPr>
      </p:pic>
      <p:sp>
        <p:nvSpPr>
          <p:cNvPr id="5" name="Text Box 33">
            <a:extLst>
              <a:ext uri="{FF2B5EF4-FFF2-40B4-BE49-F238E27FC236}">
                <a16:creationId xmlns:a16="http://schemas.microsoft.com/office/drawing/2014/main" id="{292EE544-13C9-4DEE-B57D-810630A92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22225"/>
            <a:ext cx="892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(Ba/Sr)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5+x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Mg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19-x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Si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12</a:t>
            </a:r>
            <a:endParaRPr lang="en-US" altLang="en-US" sz="28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504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3">
            <a:extLst>
              <a:ext uri="{FF2B5EF4-FFF2-40B4-BE49-F238E27FC236}">
                <a16:creationId xmlns:a16="http://schemas.microsoft.com/office/drawing/2014/main" id="{30CC4E19-B91E-4D4B-A2DA-FA6D8D98F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22225"/>
            <a:ext cx="892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(A/A’/Mg)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Si semi-metallic </a:t>
            </a:r>
            <a:r>
              <a:rPr lang="en-US" altLang="en-US" sz="2800" b="1" dirty="0" err="1">
                <a:solidFill>
                  <a:schemeClr val="bg1"/>
                </a:solidFill>
                <a:latin typeface="Helvetica" panose="020B0604020202020204" pitchFamily="34" charset="0"/>
              </a:rPr>
              <a:t>silicides</a:t>
            </a:r>
            <a:endParaRPr lang="en-US" altLang="en-US" sz="28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Text Box 1163">
            <a:extLst>
              <a:ext uri="{FF2B5EF4-FFF2-40B4-BE49-F238E27FC236}">
                <a16:creationId xmlns:a16="http://schemas.microsoft.com/office/drawing/2014/main" id="{FDB051AC-DFAC-4639-934C-8C734150D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0" y="1895475"/>
            <a:ext cx="2627313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6"/>
                </a:solidFill>
                <a:latin typeface="Helvetica" pitchFamily="34" charset="0"/>
              </a:rPr>
              <a:t>Mg/Zn + Si + A</a:t>
            </a:r>
          </a:p>
        </p:txBody>
      </p:sp>
      <p:sp>
        <p:nvSpPr>
          <p:cNvPr id="31748" name="Text Box 1164">
            <a:extLst>
              <a:ext uri="{FF2B5EF4-FFF2-40B4-BE49-F238E27FC236}">
                <a16:creationId xmlns:a16="http://schemas.microsoft.com/office/drawing/2014/main" id="{DF10B4A5-75FD-496B-97FC-1E3F00561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883025"/>
            <a:ext cx="2062162" cy="4016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Helvetica" panose="020B0604020202020204" pitchFamily="34" charset="0"/>
              </a:rPr>
              <a:t>Sr</a:t>
            </a:r>
            <a:r>
              <a:rPr lang="en-US" altLang="en-US" sz="2000" b="1" baseline="-25000">
                <a:latin typeface="Helvetica" panose="020B0604020202020204" pitchFamily="34" charset="0"/>
              </a:rPr>
              <a:t>5+x</a:t>
            </a:r>
            <a:r>
              <a:rPr lang="en-US" altLang="en-US" sz="2000" b="1">
                <a:latin typeface="Helvetica" panose="020B0604020202020204" pitchFamily="34" charset="0"/>
              </a:rPr>
              <a:t>Mg</a:t>
            </a:r>
            <a:r>
              <a:rPr lang="en-US" altLang="en-US" sz="2000" b="1" baseline="-25000">
                <a:latin typeface="Helvetica" panose="020B0604020202020204" pitchFamily="34" charset="0"/>
              </a:rPr>
              <a:t>19-x</a:t>
            </a:r>
            <a:r>
              <a:rPr lang="en-US" altLang="en-US" sz="2000" b="1">
                <a:latin typeface="Helvetica" panose="020B0604020202020204" pitchFamily="34" charset="0"/>
              </a:rPr>
              <a:t>Si</a:t>
            </a:r>
            <a:r>
              <a:rPr lang="en-US" altLang="en-US" sz="2000" b="1" baseline="-25000">
                <a:latin typeface="Helvetica" panose="020B0604020202020204" pitchFamily="34" charset="0"/>
              </a:rPr>
              <a:t>12</a:t>
            </a:r>
          </a:p>
        </p:txBody>
      </p:sp>
      <p:sp>
        <p:nvSpPr>
          <p:cNvPr id="31749" name="Text Box 1165">
            <a:extLst>
              <a:ext uri="{FF2B5EF4-FFF2-40B4-BE49-F238E27FC236}">
                <a16:creationId xmlns:a16="http://schemas.microsoft.com/office/drawing/2014/main" id="{613DFB98-7C00-478E-A930-30F6486AA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1946275"/>
            <a:ext cx="1565275" cy="40163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latin typeface="Helvetica" panose="020B0604020202020204" pitchFamily="34" charset="0"/>
              </a:rPr>
              <a:t>CaMgSi</a:t>
            </a:r>
            <a:endParaRPr lang="en-US" altLang="en-US" sz="2000" b="1" baseline="-25000" dirty="0">
              <a:latin typeface="Helvetica" panose="020B0604020202020204" pitchFamily="34" charset="0"/>
            </a:endParaRPr>
          </a:p>
        </p:txBody>
      </p:sp>
      <p:sp>
        <p:nvSpPr>
          <p:cNvPr id="31750" name="Text Box 1171">
            <a:extLst>
              <a:ext uri="{FF2B5EF4-FFF2-40B4-BE49-F238E27FC236}">
                <a16:creationId xmlns:a16="http://schemas.microsoft.com/office/drawing/2014/main" id="{17D531C6-CA3F-4455-8A98-FCD8E1C7C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5048250"/>
            <a:ext cx="2041525" cy="400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Helvetica" panose="020B0604020202020204" pitchFamily="34" charset="0"/>
              </a:rPr>
              <a:t>Ba</a:t>
            </a:r>
            <a:r>
              <a:rPr lang="en-US" altLang="en-US" sz="2000" b="1" baseline="-25000">
                <a:latin typeface="Helvetica" panose="020B0604020202020204" pitchFamily="34" charset="0"/>
              </a:rPr>
              <a:t>5</a:t>
            </a:r>
            <a:r>
              <a:rPr lang="en-US" altLang="en-US" sz="2000" b="1">
                <a:latin typeface="Helvetica" panose="020B0604020202020204" pitchFamily="34" charset="0"/>
              </a:rPr>
              <a:t>Mg</a:t>
            </a:r>
            <a:r>
              <a:rPr lang="en-US" altLang="en-US" sz="2000" b="1" baseline="-25000">
                <a:latin typeface="Helvetica" panose="020B0604020202020204" pitchFamily="34" charset="0"/>
              </a:rPr>
              <a:t>19</a:t>
            </a:r>
            <a:r>
              <a:rPr lang="en-US" altLang="en-US" sz="2000" b="1">
                <a:latin typeface="Helvetica" panose="020B0604020202020204" pitchFamily="34" charset="0"/>
              </a:rPr>
              <a:t>Si</a:t>
            </a:r>
            <a:r>
              <a:rPr lang="en-US" altLang="en-US" sz="2000" b="1" baseline="-25000">
                <a:latin typeface="Helvetica" panose="020B0604020202020204" pitchFamily="34" charset="0"/>
              </a:rPr>
              <a:t>12</a:t>
            </a:r>
          </a:p>
        </p:txBody>
      </p:sp>
      <p:sp>
        <p:nvSpPr>
          <p:cNvPr id="31751" name="Line 1174">
            <a:extLst>
              <a:ext uri="{FF2B5EF4-FFF2-40B4-BE49-F238E27FC236}">
                <a16:creationId xmlns:a16="http://schemas.microsoft.com/office/drawing/2014/main" id="{4E2A3997-DF81-4BA2-A6DE-428E4C4A15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7488" y="2414588"/>
            <a:ext cx="1350962" cy="1406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1178">
            <a:extLst>
              <a:ext uri="{FF2B5EF4-FFF2-40B4-BE49-F238E27FC236}">
                <a16:creationId xmlns:a16="http://schemas.microsoft.com/office/drawing/2014/main" id="{2CC2D234-D344-4FD5-B688-6218EBE29C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8825" y="2181225"/>
            <a:ext cx="1565275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Text Box 1189">
            <a:extLst>
              <a:ext uri="{FF2B5EF4-FFF2-40B4-BE49-F238E27FC236}">
                <a16:creationId xmlns:a16="http://schemas.microsoft.com/office/drawing/2014/main" id="{FB2980C2-F224-4249-AC3D-EA3FFFFBD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1831975"/>
            <a:ext cx="110648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Helvetica" panose="020B0604020202020204" pitchFamily="34" charset="0"/>
              </a:rPr>
              <a:t>A = Ca</a:t>
            </a:r>
          </a:p>
        </p:txBody>
      </p:sp>
      <p:sp>
        <p:nvSpPr>
          <p:cNvPr id="31754" name="Text Box 1191">
            <a:extLst>
              <a:ext uri="{FF2B5EF4-FFF2-40B4-BE49-F238E27FC236}">
                <a16:creationId xmlns:a16="http://schemas.microsoft.com/office/drawing/2014/main" id="{EF97BFE6-6CAD-4B87-9CEC-B95B97DC3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1816100"/>
            <a:ext cx="10763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Helvetica" panose="020B0604020202020204" pitchFamily="34" charset="0"/>
              </a:rPr>
              <a:t>A = Yb</a:t>
            </a:r>
          </a:p>
        </p:txBody>
      </p:sp>
      <p:sp>
        <p:nvSpPr>
          <p:cNvPr id="31755" name="Text Box 1164">
            <a:extLst>
              <a:ext uri="{FF2B5EF4-FFF2-40B4-BE49-F238E27FC236}">
                <a16:creationId xmlns:a16="http://schemas.microsoft.com/office/drawing/2014/main" id="{1D32BC7C-8EAE-4FB3-A551-133AC29A2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3997325"/>
            <a:ext cx="2062163" cy="4016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Helvetica" panose="020B0604020202020204" pitchFamily="34" charset="0"/>
              </a:rPr>
              <a:t>Eu</a:t>
            </a:r>
            <a:r>
              <a:rPr lang="en-US" altLang="en-US" sz="2000" b="1" baseline="-25000">
                <a:latin typeface="Helvetica" panose="020B0604020202020204" pitchFamily="34" charset="0"/>
              </a:rPr>
              <a:t>5+x</a:t>
            </a:r>
            <a:r>
              <a:rPr lang="en-US" altLang="en-US" sz="2000" b="1">
                <a:latin typeface="Helvetica" panose="020B0604020202020204" pitchFamily="34" charset="0"/>
              </a:rPr>
              <a:t>Mg</a:t>
            </a:r>
            <a:r>
              <a:rPr lang="en-US" altLang="en-US" sz="2000" b="1" baseline="-25000">
                <a:latin typeface="Helvetica" panose="020B0604020202020204" pitchFamily="34" charset="0"/>
              </a:rPr>
              <a:t>19-x</a:t>
            </a:r>
            <a:r>
              <a:rPr lang="en-US" altLang="en-US" sz="2000" b="1">
                <a:latin typeface="Helvetica" panose="020B0604020202020204" pitchFamily="34" charset="0"/>
              </a:rPr>
              <a:t>Si</a:t>
            </a:r>
            <a:r>
              <a:rPr lang="en-US" altLang="en-US" sz="2000" b="1" baseline="-25000">
                <a:latin typeface="Helvetica" panose="020B0604020202020204" pitchFamily="34" charset="0"/>
              </a:rPr>
              <a:t>12</a:t>
            </a:r>
          </a:p>
        </p:txBody>
      </p:sp>
      <p:sp>
        <p:nvSpPr>
          <p:cNvPr id="31756" name="Line 1179">
            <a:extLst>
              <a:ext uri="{FF2B5EF4-FFF2-40B4-BE49-F238E27FC236}">
                <a16:creationId xmlns:a16="http://schemas.microsoft.com/office/drawing/2014/main" id="{0CA6017E-7991-422D-83F3-4599BB1A1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2408238"/>
            <a:ext cx="1446212" cy="155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Text Box 1190">
            <a:extLst>
              <a:ext uri="{FF2B5EF4-FFF2-40B4-BE49-F238E27FC236}">
                <a16:creationId xmlns:a16="http://schemas.microsoft.com/office/drawing/2014/main" id="{803E66FC-BA8E-4835-979B-CB89F0599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525" y="3055938"/>
            <a:ext cx="108426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Helvetica" panose="020B0604020202020204" pitchFamily="34" charset="0"/>
              </a:rPr>
              <a:t>A = Eu</a:t>
            </a:r>
          </a:p>
        </p:txBody>
      </p:sp>
      <p:sp>
        <p:nvSpPr>
          <p:cNvPr id="31758" name="Line 1176">
            <a:extLst>
              <a:ext uri="{FF2B5EF4-FFF2-40B4-BE49-F238E27FC236}">
                <a16:creationId xmlns:a16="http://schemas.microsoft.com/office/drawing/2014/main" id="{17200899-0744-4611-8494-A75D1B070F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39900" y="2141538"/>
            <a:ext cx="1441450" cy="60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1174">
            <a:extLst>
              <a:ext uri="{FF2B5EF4-FFF2-40B4-BE49-F238E27FC236}">
                <a16:creationId xmlns:a16="http://schemas.microsoft.com/office/drawing/2014/main" id="{F2EAB47B-D981-4648-8F47-989ABA460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6288" y="2414588"/>
            <a:ext cx="39687" cy="2538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Text Box 1184">
            <a:extLst>
              <a:ext uri="{FF2B5EF4-FFF2-40B4-BE49-F238E27FC236}">
                <a16:creationId xmlns:a16="http://schemas.microsoft.com/office/drawing/2014/main" id="{0D8D80CE-12D0-4C62-8794-F7FE05BE0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3" y="3025775"/>
            <a:ext cx="127476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Helvetica" panose="020B0604020202020204" pitchFamily="34" charset="0"/>
              </a:rPr>
              <a:t>A = Sr</a:t>
            </a:r>
          </a:p>
        </p:txBody>
      </p:sp>
      <p:sp>
        <p:nvSpPr>
          <p:cNvPr id="31761" name="Text Box 1184">
            <a:extLst>
              <a:ext uri="{FF2B5EF4-FFF2-40B4-BE49-F238E27FC236}">
                <a16:creationId xmlns:a16="http://schemas.microsoft.com/office/drawing/2014/main" id="{9892E721-ADBB-477F-A8AA-BBB347BCC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913" y="3744913"/>
            <a:ext cx="11811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Helvetica" panose="020B0604020202020204" pitchFamily="34" charset="0"/>
              </a:rPr>
              <a:t>A = Ba</a:t>
            </a:r>
          </a:p>
        </p:txBody>
      </p:sp>
      <p:sp>
        <p:nvSpPr>
          <p:cNvPr id="31762" name="Text Box 1165">
            <a:extLst>
              <a:ext uri="{FF2B5EF4-FFF2-40B4-BE49-F238E27FC236}">
                <a16:creationId xmlns:a16="http://schemas.microsoft.com/office/drawing/2014/main" id="{9CD94380-E930-49F3-AB39-BD00CBA27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350" y="2012950"/>
            <a:ext cx="1565275" cy="40163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Helvetica" panose="020B0604020202020204" pitchFamily="34" charset="0"/>
              </a:rPr>
              <a:t>Yb</a:t>
            </a:r>
            <a:r>
              <a:rPr lang="en-US" altLang="en-US" sz="2000" b="1" baseline="-25000">
                <a:latin typeface="Helvetica" panose="020B0604020202020204" pitchFamily="34" charset="0"/>
              </a:rPr>
              <a:t>2</a:t>
            </a:r>
            <a:r>
              <a:rPr lang="en-US" altLang="en-US" sz="2000" b="1">
                <a:latin typeface="Helvetica" panose="020B0604020202020204" pitchFamily="34" charset="0"/>
              </a:rPr>
              <a:t>MgSi</a:t>
            </a:r>
            <a:r>
              <a:rPr lang="en-US" altLang="en-US" sz="2000" b="1" baseline="-25000"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31763" name="Rectangle 7">
            <a:extLst>
              <a:ext uri="{FF2B5EF4-FFF2-40B4-BE49-F238E27FC236}">
                <a16:creationId xmlns:a16="http://schemas.microsoft.com/office/drawing/2014/main" id="{258DCD4C-1581-49A6-A76F-91A5781E3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875" y="862013"/>
            <a:ext cx="731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What happens if you use more than one A element?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658F86B-13B9-417A-8C53-378500F2D3BB}"/>
              </a:ext>
            </a:extLst>
          </p:cNvPr>
          <p:cNvSpPr/>
          <p:nvPr/>
        </p:nvSpPr>
        <p:spPr>
          <a:xfrm rot="1822941">
            <a:off x="1763713" y="4289425"/>
            <a:ext cx="2632075" cy="86995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81C58DA-290B-439B-A5EB-6C6A17A30123}"/>
              </a:ext>
            </a:extLst>
          </p:cNvPr>
          <p:cNvSpPr/>
          <p:nvPr/>
        </p:nvSpPr>
        <p:spPr>
          <a:xfrm rot="2300012">
            <a:off x="425450" y="3349625"/>
            <a:ext cx="5121275" cy="86995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8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4" grpId="0" animBg="1"/>
      <p:bldP spid="2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71">
            <a:extLst>
              <a:ext uri="{FF2B5EF4-FFF2-40B4-BE49-F238E27FC236}">
                <a16:creationId xmlns:a16="http://schemas.microsoft.com/office/drawing/2014/main" id="{C1029748-9A1C-429F-958C-97009B59E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026" y="4134424"/>
            <a:ext cx="2041525" cy="400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Helvetica" panose="020B0604020202020204" pitchFamily="34" charset="0"/>
              </a:rPr>
              <a:t>Ba</a:t>
            </a:r>
            <a:r>
              <a:rPr lang="en-US" altLang="en-US" sz="2000" b="1" baseline="-25000" dirty="0">
                <a:latin typeface="Helvetica" panose="020B0604020202020204" pitchFamily="34" charset="0"/>
              </a:rPr>
              <a:t>5</a:t>
            </a:r>
            <a:r>
              <a:rPr lang="en-US" altLang="en-US" sz="2000" b="1" dirty="0">
                <a:latin typeface="Helvetica" panose="020B0604020202020204" pitchFamily="34" charset="0"/>
              </a:rPr>
              <a:t>Mg</a:t>
            </a:r>
            <a:r>
              <a:rPr lang="en-US" altLang="en-US" sz="2000" b="1" baseline="-25000" dirty="0">
                <a:latin typeface="Helvetica" panose="020B0604020202020204" pitchFamily="34" charset="0"/>
              </a:rPr>
              <a:t>19</a:t>
            </a:r>
            <a:r>
              <a:rPr lang="en-US" altLang="en-US" sz="2000" b="1" dirty="0">
                <a:latin typeface="Helvetica" panose="020B0604020202020204" pitchFamily="34" charset="0"/>
              </a:rPr>
              <a:t>Si</a:t>
            </a:r>
            <a:r>
              <a:rPr lang="en-US" altLang="en-US" sz="2000" b="1" baseline="-25000" dirty="0">
                <a:latin typeface="Helvetica" panose="020B0604020202020204" pitchFamily="34" charset="0"/>
              </a:rPr>
              <a:t>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D4E923-CBAF-4524-81C7-C40418B6FD4B}"/>
              </a:ext>
            </a:extLst>
          </p:cNvPr>
          <p:cNvSpPr txBox="1"/>
          <p:nvPr/>
        </p:nvSpPr>
        <p:spPr>
          <a:xfrm>
            <a:off x="388053" y="791253"/>
            <a:ext cx="77777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Different amounts of Ba + Ca reacted with 3 mmol Si in either Mg/Al or Mg/Zn flux (22:8 mmol)</a:t>
            </a:r>
          </a:p>
          <a:p>
            <a:pP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1165">
            <a:extLst>
              <a:ext uri="{FF2B5EF4-FFF2-40B4-BE49-F238E27FC236}">
                <a16:creationId xmlns:a16="http://schemas.microsoft.com/office/drawing/2014/main" id="{06457FBE-0DF1-48CE-A558-C7C9C86D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53" y="4132836"/>
            <a:ext cx="1565275" cy="40163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Helvetica" panose="020B0604020202020204" pitchFamily="34" charset="0"/>
              </a:rPr>
              <a:t>CaMgSi</a:t>
            </a:r>
            <a:endParaRPr lang="en-US" altLang="en-US" sz="2000" b="1" baseline="-25000" dirty="0">
              <a:latin typeface="Helvetica" panose="020B0604020202020204" pitchFamily="34" charset="0"/>
            </a:endParaRPr>
          </a:p>
        </p:txBody>
      </p:sp>
      <p:sp>
        <p:nvSpPr>
          <p:cNvPr id="5" name="Text Box 33">
            <a:extLst>
              <a:ext uri="{FF2B5EF4-FFF2-40B4-BE49-F238E27FC236}">
                <a16:creationId xmlns:a16="http://schemas.microsoft.com/office/drawing/2014/main" id="{CCA585EF-F4B2-4953-83F5-477349EC8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22225"/>
            <a:ext cx="892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Ca/Ba/Mg/Si   (Taylor’s version)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B865B6-C1CE-453E-A9F3-4C9D34EA2212}"/>
              </a:ext>
            </a:extLst>
          </p:cNvPr>
          <p:cNvSpPr/>
          <p:nvPr/>
        </p:nvSpPr>
        <p:spPr bwMode="auto">
          <a:xfrm>
            <a:off x="592751" y="3211035"/>
            <a:ext cx="7958498" cy="40005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F0"/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63C3FC-44F0-4CA9-A203-9DF3834136CB}"/>
              </a:ext>
            </a:extLst>
          </p:cNvPr>
          <p:cNvSpPr txBox="1"/>
          <p:nvPr/>
        </p:nvSpPr>
        <p:spPr>
          <a:xfrm>
            <a:off x="592751" y="2226184"/>
            <a:ext cx="79584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Ca:Ba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mmol amounts</a:t>
            </a:r>
          </a:p>
          <a:p>
            <a:pP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3:0		2:1	          1.5:1.5		1:2		3:0</a:t>
            </a:r>
          </a:p>
          <a:p>
            <a:pP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165">
            <a:extLst>
              <a:ext uri="{FF2B5EF4-FFF2-40B4-BE49-F238E27FC236}">
                <a16:creationId xmlns:a16="http://schemas.microsoft.com/office/drawing/2014/main" id="{59B457D4-4D1F-4D01-97AD-2C812C2DF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546" y="4703870"/>
            <a:ext cx="1979463" cy="707886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latin typeface="Helvetica" panose="020B0604020202020204" pitchFamily="34" charset="0"/>
              </a:rPr>
              <a:t>CaMgSi</a:t>
            </a:r>
            <a:r>
              <a:rPr lang="en-US" altLang="en-US" sz="2000" b="1" dirty="0">
                <a:latin typeface="Helvetica" panose="020B0604020202020204" pitchFamily="34" charset="0"/>
              </a:rPr>
              <a:t> + </a:t>
            </a:r>
            <a:r>
              <a:rPr lang="en-US" altLang="en-US" sz="2000" b="1" dirty="0">
                <a:highlight>
                  <a:srgbClr val="FFFF00"/>
                </a:highlight>
                <a:latin typeface="Helvetica" panose="020B0604020202020204" pitchFamily="34" charset="0"/>
              </a:rPr>
              <a:t>Ba</a:t>
            </a:r>
            <a:r>
              <a:rPr lang="en-US" altLang="en-US" sz="2000" b="1" baseline="-25000" dirty="0">
                <a:highlight>
                  <a:srgbClr val="FFFF00"/>
                </a:highlight>
                <a:latin typeface="Helvetica" panose="020B0604020202020204" pitchFamily="34" charset="0"/>
              </a:rPr>
              <a:t>2</a:t>
            </a:r>
            <a:r>
              <a:rPr lang="en-US" altLang="en-US" sz="2000" b="1" dirty="0">
                <a:highlight>
                  <a:srgbClr val="FFFF00"/>
                </a:highlight>
                <a:latin typeface="Helvetica" panose="020B0604020202020204" pitchFamily="34" charset="0"/>
              </a:rPr>
              <a:t>Ca</a:t>
            </a:r>
            <a:r>
              <a:rPr lang="en-US" altLang="en-US" sz="2000" b="1" baseline="-25000" dirty="0">
                <a:highlight>
                  <a:srgbClr val="FFFF00"/>
                </a:highlight>
                <a:latin typeface="Helvetica" panose="020B0604020202020204" pitchFamily="34" charset="0"/>
              </a:rPr>
              <a:t>2</a:t>
            </a:r>
            <a:r>
              <a:rPr lang="en-US" altLang="en-US" sz="2000" b="1" dirty="0">
                <a:highlight>
                  <a:srgbClr val="FFFF00"/>
                </a:highlight>
                <a:latin typeface="Helvetica" panose="020B0604020202020204" pitchFamily="34" charset="0"/>
              </a:rPr>
              <a:t>Mg</a:t>
            </a:r>
            <a:r>
              <a:rPr lang="en-US" altLang="en-US" sz="2000" b="1" baseline="-25000" dirty="0">
                <a:highlight>
                  <a:srgbClr val="FFFF00"/>
                </a:highlight>
                <a:latin typeface="Helvetica" panose="020B0604020202020204" pitchFamily="34" charset="0"/>
              </a:rPr>
              <a:t>10</a:t>
            </a:r>
            <a:r>
              <a:rPr lang="en-US" altLang="en-US" sz="2000" b="1" dirty="0">
                <a:highlight>
                  <a:srgbClr val="FFFF00"/>
                </a:highlight>
                <a:latin typeface="Helvetica" panose="020B0604020202020204" pitchFamily="34" charset="0"/>
              </a:rPr>
              <a:t>Si</a:t>
            </a:r>
            <a:r>
              <a:rPr lang="en-US" altLang="en-US" sz="2000" b="1" baseline="-25000" dirty="0">
                <a:highlight>
                  <a:srgbClr val="FFFF00"/>
                </a:highlight>
                <a:latin typeface="Helvetica" panose="020B0604020202020204" pitchFamily="34" charset="0"/>
              </a:rPr>
              <a:t>7</a:t>
            </a:r>
          </a:p>
        </p:txBody>
      </p:sp>
      <p:sp>
        <p:nvSpPr>
          <p:cNvPr id="9" name="Text Box 1165">
            <a:extLst>
              <a:ext uri="{FF2B5EF4-FFF2-40B4-BE49-F238E27FC236}">
                <a16:creationId xmlns:a16="http://schemas.microsoft.com/office/drawing/2014/main" id="{8BCB978E-9E76-4D85-8C99-B96EC69B6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053" y="5535955"/>
            <a:ext cx="2379956" cy="707886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highlight>
                  <a:srgbClr val="FFFF00"/>
                </a:highlight>
                <a:latin typeface="Helvetica" panose="020B0604020202020204" pitchFamily="34" charset="0"/>
              </a:rPr>
              <a:t>Ba</a:t>
            </a:r>
            <a:r>
              <a:rPr lang="en-US" altLang="en-US" sz="2000" b="1" baseline="-25000" dirty="0">
                <a:highlight>
                  <a:srgbClr val="FFFF00"/>
                </a:highlight>
                <a:latin typeface="Helvetica" panose="020B0604020202020204" pitchFamily="34" charset="0"/>
              </a:rPr>
              <a:t>2</a:t>
            </a:r>
            <a:r>
              <a:rPr lang="en-US" altLang="en-US" sz="2000" b="1" dirty="0">
                <a:highlight>
                  <a:srgbClr val="FFFF00"/>
                </a:highlight>
                <a:latin typeface="Helvetica" panose="020B0604020202020204" pitchFamily="34" charset="0"/>
              </a:rPr>
              <a:t>Ca</a:t>
            </a:r>
            <a:r>
              <a:rPr lang="en-US" altLang="en-US" sz="2000" b="1" baseline="-25000" dirty="0">
                <a:highlight>
                  <a:srgbClr val="FFFF00"/>
                </a:highlight>
                <a:latin typeface="Helvetica" panose="020B0604020202020204" pitchFamily="34" charset="0"/>
              </a:rPr>
              <a:t>2</a:t>
            </a:r>
            <a:r>
              <a:rPr lang="en-US" altLang="en-US" sz="2000" b="1" dirty="0">
                <a:highlight>
                  <a:srgbClr val="FFFF00"/>
                </a:highlight>
                <a:latin typeface="Helvetica" panose="020B0604020202020204" pitchFamily="34" charset="0"/>
              </a:rPr>
              <a:t>Mg</a:t>
            </a:r>
            <a:r>
              <a:rPr lang="en-US" altLang="en-US" sz="2000" b="1" baseline="-25000" dirty="0">
                <a:highlight>
                  <a:srgbClr val="FFFF00"/>
                </a:highlight>
                <a:latin typeface="Helvetica" panose="020B0604020202020204" pitchFamily="34" charset="0"/>
              </a:rPr>
              <a:t>10</a:t>
            </a:r>
            <a:r>
              <a:rPr lang="en-US" altLang="en-US" sz="2000" b="1" dirty="0">
                <a:highlight>
                  <a:srgbClr val="FFFF00"/>
                </a:highlight>
                <a:latin typeface="Helvetica" panose="020B0604020202020204" pitchFamily="34" charset="0"/>
              </a:rPr>
              <a:t>Si</a:t>
            </a:r>
            <a:r>
              <a:rPr lang="en-US" altLang="en-US" sz="2000" b="1" baseline="-25000" dirty="0">
                <a:highlight>
                  <a:srgbClr val="FFFF00"/>
                </a:highlight>
                <a:latin typeface="Helvetica" panose="020B0604020202020204" pitchFamily="34" charset="0"/>
              </a:rPr>
              <a:t>7</a:t>
            </a:r>
            <a:r>
              <a:rPr lang="en-US" altLang="en-US" sz="2000" b="1" dirty="0">
                <a:latin typeface="Helvetica" panose="020B0604020202020204" pitchFamily="34" charset="0"/>
              </a:rPr>
              <a:t> + Ba</a:t>
            </a:r>
            <a:r>
              <a:rPr lang="en-US" altLang="en-US" sz="2000" b="1" baseline="-25000" dirty="0">
                <a:latin typeface="Helvetica" panose="020B0604020202020204" pitchFamily="34" charset="0"/>
              </a:rPr>
              <a:t>5</a:t>
            </a:r>
            <a:r>
              <a:rPr lang="en-US" altLang="en-US" sz="2000" b="1" dirty="0">
                <a:latin typeface="Helvetica" panose="020B0604020202020204" pitchFamily="34" charset="0"/>
              </a:rPr>
              <a:t>Mg</a:t>
            </a:r>
            <a:r>
              <a:rPr lang="en-US" altLang="en-US" sz="2000" b="1" baseline="-25000" dirty="0">
                <a:latin typeface="Helvetica" panose="020B0604020202020204" pitchFamily="34" charset="0"/>
              </a:rPr>
              <a:t>19</a:t>
            </a:r>
            <a:r>
              <a:rPr lang="en-US" altLang="en-US" sz="2000" b="1" dirty="0">
                <a:latin typeface="Helvetica" panose="020B0604020202020204" pitchFamily="34" charset="0"/>
              </a:rPr>
              <a:t>Si</a:t>
            </a:r>
            <a:r>
              <a:rPr lang="en-US" altLang="en-US" sz="2000" b="1" baseline="-25000" dirty="0">
                <a:latin typeface="Helvetica" panose="020B0604020202020204" pitchFamily="34" charset="0"/>
              </a:rPr>
              <a:t>12</a:t>
            </a:r>
            <a:r>
              <a:rPr lang="en-US" altLang="en-US" sz="2000" b="1" dirty="0">
                <a:latin typeface="Helvetica" panose="020B0604020202020204" pitchFamily="34" charset="0"/>
              </a:rPr>
              <a:t> type</a:t>
            </a:r>
            <a:endParaRPr lang="en-US" altLang="en-US" sz="2000" b="1" baseline="-25000" dirty="0">
              <a:latin typeface="Helvetica" panose="020B0604020202020204" pitchFamily="34" charset="0"/>
            </a:endParaRPr>
          </a:p>
        </p:txBody>
      </p:sp>
      <p:sp>
        <p:nvSpPr>
          <p:cNvPr id="10" name="Text Box 1171">
            <a:extLst>
              <a:ext uri="{FF2B5EF4-FFF2-40B4-BE49-F238E27FC236}">
                <a16:creationId xmlns:a16="http://schemas.microsoft.com/office/drawing/2014/main" id="{BD63F6E8-7ED4-44C2-9A66-9FA9937CE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780" y="4703870"/>
            <a:ext cx="2041525" cy="70788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Helvetica" panose="020B0604020202020204" pitchFamily="34" charset="0"/>
              </a:rPr>
              <a:t>Ba</a:t>
            </a:r>
            <a:r>
              <a:rPr lang="en-US" altLang="en-US" sz="2000" b="1" baseline="-25000" dirty="0">
                <a:latin typeface="Helvetica" panose="020B0604020202020204" pitchFamily="34" charset="0"/>
              </a:rPr>
              <a:t>5</a:t>
            </a:r>
            <a:r>
              <a:rPr lang="en-US" altLang="en-US" sz="2000" b="1" dirty="0">
                <a:latin typeface="Helvetica" panose="020B0604020202020204" pitchFamily="34" charset="0"/>
              </a:rPr>
              <a:t>Mg</a:t>
            </a:r>
            <a:r>
              <a:rPr lang="en-US" altLang="en-US" sz="2000" b="1" baseline="-25000" dirty="0">
                <a:latin typeface="Helvetica" panose="020B0604020202020204" pitchFamily="34" charset="0"/>
              </a:rPr>
              <a:t>19</a:t>
            </a:r>
            <a:r>
              <a:rPr lang="en-US" altLang="en-US" sz="2000" b="1" dirty="0">
                <a:latin typeface="Helvetica" panose="020B0604020202020204" pitchFamily="34" charset="0"/>
              </a:rPr>
              <a:t>Si</a:t>
            </a:r>
            <a:r>
              <a:rPr lang="en-US" altLang="en-US" sz="2000" b="1" baseline="-25000" dirty="0">
                <a:latin typeface="Helvetica" panose="020B0604020202020204" pitchFamily="34" charset="0"/>
              </a:rPr>
              <a:t>12</a:t>
            </a:r>
            <a:r>
              <a:rPr lang="en-US" altLang="en-US" sz="2000" b="1" dirty="0">
                <a:latin typeface="Helvetica" panose="020B0604020202020204" pitchFamily="34" charset="0"/>
              </a:rPr>
              <a:t> type</a:t>
            </a:r>
            <a:endParaRPr lang="en-US" altLang="en-US" sz="2000" b="1" baseline="-25000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76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85800" y="0"/>
            <a:ext cx="7772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Ba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Ca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2.3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Mg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9.7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Si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7</a:t>
            </a:r>
            <a:endParaRPr lang="en-US" altLang="en-US" sz="28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t="6658"/>
          <a:stretch>
            <a:fillRect/>
          </a:stretch>
        </p:blipFill>
        <p:spPr bwMode="auto">
          <a:xfrm>
            <a:off x="0" y="2628702"/>
            <a:ext cx="6473049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27613" t="12427" r="21764" b="5812"/>
          <a:stretch>
            <a:fillRect/>
          </a:stretch>
        </p:blipFill>
        <p:spPr bwMode="auto">
          <a:xfrm>
            <a:off x="5762292" y="4177270"/>
            <a:ext cx="1414463" cy="15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 l="15468" t="3896" r="18060" b="5195"/>
          <a:stretch>
            <a:fillRect/>
          </a:stretch>
        </p:blipFill>
        <p:spPr bwMode="auto">
          <a:xfrm>
            <a:off x="7304156" y="4140705"/>
            <a:ext cx="1595892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 l="28858" t="17217" r="32220" b="15999"/>
          <a:stretch>
            <a:fillRect/>
          </a:stretch>
        </p:blipFill>
        <p:spPr bwMode="auto">
          <a:xfrm>
            <a:off x="6873193" y="2756544"/>
            <a:ext cx="1283836" cy="146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317498" y="3300889"/>
            <a:ext cx="53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  <a:cs typeface="Arabic Typesetting" panose="03020402040406030203" pitchFamily="66" charset="-78"/>
              </a:rPr>
              <a:t>Si1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13854" y="4728872"/>
            <a:ext cx="53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  <a:cs typeface="Arabic Typesetting" panose="03020402040406030203" pitchFamily="66" charset="-78"/>
              </a:rPr>
              <a:t>Si2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99260" y="4670535"/>
            <a:ext cx="53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  <a:cs typeface="Arabic Typesetting" panose="03020402040406030203" pitchFamily="66" charset="-78"/>
              </a:rPr>
              <a:t>Si3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15900" y="5550872"/>
            <a:ext cx="541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j-lt"/>
                <a:cs typeface="Arabic Typesetting" panose="03020402040406030203" pitchFamily="66" charset="-78"/>
              </a:rPr>
              <a:t>Si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0618" y="3926969"/>
            <a:ext cx="541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  <a:cs typeface="Arabic Typesetting" panose="03020402040406030203" pitchFamily="66" charset="-78"/>
              </a:rPr>
              <a:t>Ba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538" y="4547721"/>
            <a:ext cx="816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  <a:cs typeface="Arabic Typesetting" panose="03020402040406030203" pitchFamily="66" charset="-78"/>
              </a:rPr>
              <a:t>Ca/Mg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539240"/>
            <a:ext cx="541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+mj-lt"/>
                <a:cs typeface="Arabic Typesetting" panose="03020402040406030203" pitchFamily="66" charset="-78"/>
              </a:rPr>
              <a:t>Mg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0" y="6553200"/>
            <a:ext cx="8039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 err="1">
                <a:latin typeface="Arial" charset="0"/>
              </a:rPr>
              <a:t>Silsby</a:t>
            </a:r>
            <a:r>
              <a:rPr lang="en-US" altLang="en-US" sz="1400" dirty="0">
                <a:latin typeface="Arial" charset="0"/>
              </a:rPr>
              <a:t>, K.; Latturner, S.E.; </a:t>
            </a:r>
            <a:r>
              <a:rPr lang="en-US" altLang="en-US" sz="1400" dirty="0" err="1">
                <a:latin typeface="Arial" charset="0"/>
              </a:rPr>
              <a:t>Kauzlarich</a:t>
            </a:r>
            <a:r>
              <a:rPr lang="en-US" altLang="en-US" sz="1400" dirty="0">
                <a:latin typeface="Arial" charset="0"/>
              </a:rPr>
              <a:t>, S.M</a:t>
            </a:r>
            <a:r>
              <a:rPr lang="en-US" altLang="en-US" sz="1400" i="1" dirty="0">
                <a:latin typeface="Arial" charset="0"/>
              </a:rPr>
              <a:t>. Chem. Mater.</a:t>
            </a:r>
            <a:r>
              <a:rPr lang="en-US" altLang="en-US" sz="1400" dirty="0">
                <a:latin typeface="Arial" charset="0"/>
              </a:rPr>
              <a:t>, </a:t>
            </a:r>
            <a:r>
              <a:rPr lang="en-US" altLang="en-US" sz="1400" b="1" dirty="0">
                <a:latin typeface="Arial" charset="0"/>
              </a:rPr>
              <a:t>2015</a:t>
            </a:r>
            <a:r>
              <a:rPr lang="en-US" altLang="en-US" sz="1400" dirty="0">
                <a:latin typeface="Arial" charset="0"/>
              </a:rPr>
              <a:t>, </a:t>
            </a:r>
            <a:r>
              <a:rPr lang="en-US" altLang="en-US" sz="1400" i="1" dirty="0">
                <a:latin typeface="Arial" charset="0"/>
              </a:rPr>
              <a:t>27, </a:t>
            </a:r>
            <a:r>
              <a:rPr lang="en-US" altLang="en-US" sz="1400" dirty="0">
                <a:latin typeface="Arial" charset="0"/>
              </a:rPr>
              <a:t>6708-6716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597B69-0CD3-4327-9E1B-B79573E0CA03}"/>
              </a:ext>
            </a:extLst>
          </p:cNvPr>
          <p:cNvSpPr txBox="1"/>
          <p:nvPr/>
        </p:nvSpPr>
        <p:spPr>
          <a:xfrm>
            <a:off x="261348" y="590645"/>
            <a:ext cx="777775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Zr</a:t>
            </a:r>
            <a:r>
              <a:rPr lang="en-US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type 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hexagonal, P-6;  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11.196(2) Å, 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4.4595(9) Å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Ba in the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Zr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sites, Si in the P sites, Mg in the Fe sites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 mixes on one Mg site</a:t>
            </a:r>
          </a:p>
          <a:p>
            <a:pP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A49C38-85BF-47D5-91A6-0B343EDC222A}"/>
              </a:ext>
            </a:extLst>
          </p:cNvPr>
          <p:cNvSpPr txBox="1"/>
          <p:nvPr/>
        </p:nvSpPr>
        <p:spPr>
          <a:xfrm>
            <a:off x="413435" y="1152607"/>
            <a:ext cx="7879960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  <a:cs typeface="Arabic Typesetting" panose="03020402040406030203" pitchFamily="66" charset="-78"/>
              </a:rPr>
              <a:t>Charge-balanced </a:t>
            </a:r>
            <a:r>
              <a:rPr lang="en-US" sz="2200" dirty="0" err="1">
                <a:latin typeface="+mj-lt"/>
                <a:cs typeface="Arabic Typesetting" panose="03020402040406030203" pitchFamily="66" charset="-78"/>
              </a:rPr>
              <a:t>Zintl</a:t>
            </a:r>
            <a:r>
              <a:rPr lang="en-US" sz="2200" dirty="0">
                <a:latin typeface="+mj-lt"/>
                <a:cs typeface="Arabic Typesetting" panose="03020402040406030203" pitchFamily="66" charset="-78"/>
              </a:rPr>
              <a:t> phase:  (Ba</a:t>
            </a:r>
            <a:r>
              <a:rPr lang="en-US" sz="2200" baseline="30000" dirty="0">
                <a:latin typeface="+mj-lt"/>
                <a:cs typeface="Arabic Typesetting" panose="03020402040406030203" pitchFamily="66" charset="-78"/>
              </a:rPr>
              <a:t>2+</a:t>
            </a:r>
            <a:r>
              <a:rPr lang="en-US" sz="2200" dirty="0">
                <a:latin typeface="+mj-lt"/>
                <a:cs typeface="Arabic Typesetting" panose="03020402040406030203" pitchFamily="66" charset="-78"/>
              </a:rPr>
              <a:t>/Ca</a:t>
            </a:r>
            <a:r>
              <a:rPr lang="en-US" sz="2200" baseline="30000" dirty="0">
                <a:latin typeface="+mj-lt"/>
                <a:cs typeface="Arabic Typesetting" panose="03020402040406030203" pitchFamily="66" charset="-78"/>
              </a:rPr>
              <a:t>2+</a:t>
            </a:r>
            <a:r>
              <a:rPr lang="en-US" sz="2200" dirty="0">
                <a:latin typeface="+mj-lt"/>
                <a:cs typeface="Arabic Typesetting" panose="03020402040406030203" pitchFamily="66" charset="-78"/>
              </a:rPr>
              <a:t>/Mg</a:t>
            </a:r>
            <a:r>
              <a:rPr lang="en-US" sz="2200" baseline="30000" dirty="0">
                <a:latin typeface="+mj-lt"/>
                <a:cs typeface="Arabic Typesetting" panose="03020402040406030203" pitchFamily="66" charset="-78"/>
              </a:rPr>
              <a:t>2+</a:t>
            </a:r>
            <a:r>
              <a:rPr lang="en-US" sz="2200" dirty="0">
                <a:latin typeface="+mj-lt"/>
                <a:cs typeface="Arabic Typesetting" panose="03020402040406030203" pitchFamily="66" charset="-78"/>
              </a:rPr>
              <a:t>)</a:t>
            </a:r>
            <a:r>
              <a:rPr lang="en-US" sz="2200" baseline="-25000" dirty="0">
                <a:latin typeface="+mj-lt"/>
                <a:cs typeface="Arabic Typesetting" panose="03020402040406030203" pitchFamily="66" charset="-78"/>
              </a:rPr>
              <a:t>14</a:t>
            </a:r>
            <a:r>
              <a:rPr lang="en-US" sz="2200" dirty="0">
                <a:latin typeface="+mj-lt"/>
                <a:cs typeface="Arabic Typesetting" panose="03020402040406030203" pitchFamily="66" charset="-78"/>
              </a:rPr>
              <a:t>(Si</a:t>
            </a:r>
            <a:r>
              <a:rPr lang="en-US" sz="2200" baseline="30000" dirty="0">
                <a:latin typeface="+mj-lt"/>
                <a:cs typeface="Arabic Typesetting" panose="03020402040406030203" pitchFamily="66" charset="-78"/>
              </a:rPr>
              <a:t>4-</a:t>
            </a:r>
            <a:r>
              <a:rPr lang="en-US" sz="2200" dirty="0">
                <a:latin typeface="+mj-lt"/>
                <a:cs typeface="Arabic Typesetting" panose="03020402040406030203" pitchFamily="66" charset="-78"/>
              </a:rPr>
              <a:t>)</a:t>
            </a:r>
            <a:r>
              <a:rPr lang="en-US" sz="2200" baseline="-25000" dirty="0">
                <a:latin typeface="+mj-lt"/>
                <a:cs typeface="Arabic Typesetting" panose="03020402040406030203" pitchFamily="66" charset="-78"/>
              </a:rPr>
              <a:t>7</a:t>
            </a:r>
          </a:p>
          <a:p>
            <a:endParaRPr lang="en-US" sz="2200" baseline="-25000" dirty="0">
              <a:latin typeface="+mj-lt"/>
              <a:cs typeface="Arabic Typesetting" panose="03020402040406030203" pitchFamily="66" charset="-78"/>
            </a:endParaRPr>
          </a:p>
          <a:p>
            <a:r>
              <a:rPr lang="en-US" sz="2200" dirty="0">
                <a:latin typeface="+mj-lt"/>
                <a:cs typeface="Arabic Typesetting" panose="03020402040406030203" pitchFamily="66" charset="-78"/>
              </a:rPr>
              <a:t>Band structure calculations indicate semiconductor/semimetal</a:t>
            </a:r>
            <a:endParaRPr lang="en-US" sz="2200" baseline="-25000" dirty="0">
              <a:latin typeface="+mj-lt"/>
              <a:cs typeface="Arabic Typesetting" panose="03020402040406030203" pitchFamily="66" charset="-78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1FE1C00-1437-4D01-A664-EE118E7C67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260186"/>
              </p:ext>
            </p:extLst>
          </p:nvPr>
        </p:nvGraphicFramePr>
        <p:xfrm>
          <a:off x="1878729" y="2913321"/>
          <a:ext cx="5223820" cy="361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7">
            <a:extLst>
              <a:ext uri="{FF2B5EF4-FFF2-40B4-BE49-F238E27FC236}">
                <a16:creationId xmlns:a16="http://schemas.microsoft.com/office/drawing/2014/main" id="{4DBD7187-1380-4385-820E-B2767F351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7772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Ba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Ca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2.3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Mg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9.7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Si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7</a:t>
            </a:r>
            <a:endParaRPr lang="en-US" altLang="en-US" sz="28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33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85800" y="0"/>
            <a:ext cx="7772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Ba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Ca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2.3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Mg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9.7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Si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7  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electrical properties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0" y="486233"/>
          <a:ext cx="4612944" cy="3163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12316" y="2439838"/>
            <a:ext cx="41115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latin typeface="Helvetica" panose="020B0604020202020204" pitchFamily="34" charset="0"/>
              </a:rPr>
              <a:t>Increasing resistivity as temperature rises (metallic/</a:t>
            </a:r>
            <a:r>
              <a:rPr lang="en-US" altLang="en-US" sz="1800" dirty="0" err="1">
                <a:latin typeface="Helvetica" panose="020B0604020202020204" pitchFamily="34" charset="0"/>
              </a:rPr>
              <a:t>semimetallic</a:t>
            </a:r>
            <a:r>
              <a:rPr lang="en-US" altLang="en-US" sz="1800" dirty="0">
                <a:latin typeface="Helvetica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 altLang="en-US" sz="1800" dirty="0">
              <a:latin typeface="Helvetica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800" dirty="0">
              <a:latin typeface="Helvetica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800" dirty="0">
              <a:latin typeface="Helvetica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Helvetica" panose="020B0604020202020204" pitchFamily="34" charset="0"/>
              </a:rPr>
              <a:t>Low thermal conductivity 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0" y="3732663"/>
          <a:ext cx="4702394" cy="312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120640" y="6334780"/>
            <a:ext cx="4099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 err="1">
                <a:latin typeface="Arial" charset="0"/>
              </a:rPr>
              <a:t>Silsby</a:t>
            </a:r>
            <a:r>
              <a:rPr lang="en-US" altLang="en-US" sz="1400" dirty="0">
                <a:latin typeface="Arial" charset="0"/>
              </a:rPr>
              <a:t>, K.; </a:t>
            </a:r>
            <a:r>
              <a:rPr lang="en-US" altLang="en-US" sz="1400" dirty="0" err="1">
                <a:latin typeface="Arial" charset="0"/>
              </a:rPr>
              <a:t>Kauzlarich</a:t>
            </a:r>
            <a:r>
              <a:rPr lang="en-US" altLang="en-US" sz="1400" dirty="0">
                <a:latin typeface="Arial" charset="0"/>
              </a:rPr>
              <a:t>, S.M</a:t>
            </a:r>
            <a:r>
              <a:rPr lang="en-US" altLang="en-US" sz="1400" i="1" dirty="0">
                <a:latin typeface="Arial" charset="0"/>
              </a:rPr>
              <a:t>.; </a:t>
            </a:r>
            <a:r>
              <a:rPr lang="en-US" altLang="en-US" sz="1400" dirty="0" err="1">
                <a:latin typeface="Arial" charset="0"/>
              </a:rPr>
              <a:t>Latturner</a:t>
            </a:r>
            <a:r>
              <a:rPr lang="en-US" altLang="en-US" sz="1400" dirty="0">
                <a:latin typeface="Arial" charset="0"/>
              </a:rPr>
              <a:t>, S.E. </a:t>
            </a:r>
            <a:r>
              <a:rPr lang="en-US" altLang="en-US" sz="1400" i="1" dirty="0">
                <a:latin typeface="Arial" charset="0"/>
              </a:rPr>
              <a:t>Chem. Mater.</a:t>
            </a:r>
            <a:r>
              <a:rPr lang="en-US" altLang="en-US" sz="1400" dirty="0">
                <a:latin typeface="Arial" charset="0"/>
              </a:rPr>
              <a:t>, </a:t>
            </a:r>
            <a:r>
              <a:rPr lang="en-US" altLang="en-US" sz="1400" b="1" dirty="0">
                <a:latin typeface="Arial" charset="0"/>
              </a:rPr>
              <a:t>2015</a:t>
            </a:r>
            <a:r>
              <a:rPr lang="en-US" altLang="en-US" sz="1400" dirty="0">
                <a:latin typeface="Arial" charset="0"/>
              </a:rPr>
              <a:t>, </a:t>
            </a:r>
            <a:r>
              <a:rPr lang="en-US" altLang="en-US" sz="1400" i="1" dirty="0">
                <a:latin typeface="Arial" charset="0"/>
              </a:rPr>
              <a:t>27, </a:t>
            </a:r>
            <a:r>
              <a:rPr lang="en-US" altLang="en-US" sz="1400" dirty="0">
                <a:latin typeface="Arial" charset="0"/>
              </a:rPr>
              <a:t>6708-6716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85800" y="0"/>
            <a:ext cx="7772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Ba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Ca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2.3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Mg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9.7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Si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7  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thermoelectric properties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792133" y="794318"/>
            <a:ext cx="40664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latin typeface="Helvetica" panose="020B0604020202020204" pitchFamily="34" charset="0"/>
              </a:rPr>
              <a:t>High </a:t>
            </a:r>
            <a:r>
              <a:rPr lang="en-US" altLang="en-US" sz="1800" dirty="0" err="1">
                <a:latin typeface="Helvetica" panose="020B0604020202020204" pitchFamily="34" charset="0"/>
              </a:rPr>
              <a:t>Seebeck</a:t>
            </a:r>
            <a:r>
              <a:rPr lang="en-US" altLang="en-US" sz="1800" dirty="0">
                <a:latin typeface="Helvetica" panose="020B0604020202020204" pitchFamily="34" charset="0"/>
              </a:rPr>
              <a:t> coefficient; n-type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0" y="576239"/>
          <a:ext cx="4708478" cy="3132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0" y="3623733"/>
          <a:ext cx="4792133" cy="3234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02890" y="3708400"/>
            <a:ext cx="384386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ZT = S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T/</a:t>
            </a:r>
            <a:r>
              <a:rPr lang="en-US" altLang="en-US" dirty="0" err="1">
                <a:latin typeface="Symbol" panose="05050102010706020507" pitchFamily="18" charset="2"/>
                <a:cs typeface="Arial" panose="020B0604020202020204" pitchFamily="34" charset="0"/>
              </a:rPr>
              <a:t>rk</a:t>
            </a:r>
            <a:endParaRPr lang="en-US" altLang="en-US" dirty="0">
              <a:latin typeface="Symbol" panose="05050102010706020507" pitchFamily="18" charset="2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Maximum of 0.4 at 900 K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Improvements likely if substituted or doped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C879B7-CD40-4BC8-9E40-0B845EFC9E7D}"/>
              </a:ext>
            </a:extLst>
          </p:cNvPr>
          <p:cNvSpPr txBox="1"/>
          <p:nvPr/>
        </p:nvSpPr>
        <p:spPr>
          <a:xfrm>
            <a:off x="477794" y="751963"/>
            <a:ext cx="835404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  <a:cs typeface="Arabic Typesetting" panose="03020402040406030203" pitchFamily="66" charset="-78"/>
              </a:rPr>
              <a:t>Flux reactions enable crystal growth of metal </a:t>
            </a:r>
            <a:r>
              <a:rPr lang="en-US" sz="2200" dirty="0" err="1">
                <a:latin typeface="+mj-lt"/>
                <a:cs typeface="Arabic Typesetting" panose="03020402040406030203" pitchFamily="66" charset="-78"/>
              </a:rPr>
              <a:t>silicides</a:t>
            </a:r>
            <a:endParaRPr lang="en-US" sz="2200" dirty="0">
              <a:latin typeface="+mj-lt"/>
              <a:cs typeface="Arabic Typesetting" panose="03020402040406030203" pitchFamily="66" charset="-78"/>
            </a:endParaRPr>
          </a:p>
          <a:p>
            <a:endParaRPr lang="en-US" sz="2200" dirty="0">
              <a:latin typeface="+mj-lt"/>
              <a:cs typeface="Arabic Typesetting" panose="03020402040406030203" pitchFamily="66" charset="-78"/>
            </a:endParaRPr>
          </a:p>
          <a:p>
            <a:r>
              <a:rPr lang="en-US" sz="2200" dirty="0">
                <a:latin typeface="+mj-lt"/>
                <a:cs typeface="Arabic Typesetting" panose="03020402040406030203" pitchFamily="66" charset="-78"/>
              </a:rPr>
              <a:t>Semi-metallic silicide </a:t>
            </a:r>
            <a:r>
              <a:rPr lang="en-US" sz="2200" dirty="0" err="1">
                <a:latin typeface="+mj-lt"/>
                <a:cs typeface="Arabic Typesetting" panose="03020402040406030203" pitchFamily="66" charset="-78"/>
              </a:rPr>
              <a:t>Zintl</a:t>
            </a:r>
            <a:r>
              <a:rPr lang="en-US" sz="2200" dirty="0">
                <a:latin typeface="+mj-lt"/>
                <a:cs typeface="Arabic Typesetting" panose="03020402040406030203" pitchFamily="66" charset="-78"/>
              </a:rPr>
              <a:t> phases show promise as thermoelectric compounds</a:t>
            </a:r>
          </a:p>
          <a:p>
            <a:endParaRPr lang="en-US" sz="2200" dirty="0">
              <a:latin typeface="+mj-lt"/>
              <a:cs typeface="Arabic Typesetting" panose="03020402040406030203" pitchFamily="66" charset="-78"/>
            </a:endParaRPr>
          </a:p>
          <a:p>
            <a:r>
              <a:rPr lang="en-US" sz="2200" dirty="0">
                <a:latin typeface="+mj-lt"/>
                <a:cs typeface="Arabic Typesetting" panose="03020402040406030203" pitchFamily="66" charset="-78"/>
              </a:rPr>
              <a:t>Improve </a:t>
            </a:r>
            <a:r>
              <a:rPr lang="en-US" sz="2200" dirty="0" err="1">
                <a:latin typeface="+mj-lt"/>
                <a:cs typeface="Arabic Typesetting" panose="03020402040406030203" pitchFamily="66" charset="-78"/>
              </a:rPr>
              <a:t>zT</a:t>
            </a:r>
            <a:r>
              <a:rPr lang="en-US" sz="2200" dirty="0">
                <a:latin typeface="+mj-lt"/>
                <a:cs typeface="Arabic Typesetting" panose="03020402040406030203" pitchFamily="66" charset="-78"/>
              </a:rPr>
              <a:t> by lowering </a:t>
            </a:r>
            <a:r>
              <a:rPr lang="en-US" sz="2200" dirty="0" err="1">
                <a:latin typeface="Symbol" panose="05050102010706020507" pitchFamily="18" charset="2"/>
                <a:cs typeface="Arabic Typesetting" panose="03020402040406030203" pitchFamily="66" charset="-78"/>
              </a:rPr>
              <a:t>k</a:t>
            </a:r>
            <a:r>
              <a:rPr lang="en-US" sz="2200" baseline="-25000" dirty="0" err="1">
                <a:latin typeface="+mj-lt"/>
                <a:cs typeface="Arabic Typesetting" panose="03020402040406030203" pitchFamily="66" charset="-78"/>
              </a:rPr>
              <a:t>latt</a:t>
            </a:r>
            <a:endParaRPr lang="en-US" sz="2200" baseline="-25000" dirty="0">
              <a:latin typeface="+mj-lt"/>
              <a:cs typeface="Arabic Typesetting" panose="03020402040406030203" pitchFamily="66" charset="-78"/>
            </a:endParaRPr>
          </a:p>
          <a:p>
            <a:endParaRPr lang="en-US" sz="2200" dirty="0">
              <a:latin typeface="+mj-lt"/>
              <a:cs typeface="Arabic Typesetting" panose="03020402040406030203" pitchFamily="66" charset="-7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cs typeface="Arabic Typesetting" panose="03020402040406030203" pitchFamily="66" charset="-78"/>
              </a:rPr>
              <a:t>Heavier atoms (Yb, Eu?)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cs typeface="Arabic Typesetting" panose="03020402040406030203" pitchFamily="66" charset="-78"/>
              </a:rPr>
              <a:t>More disorder (site mixing)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cs typeface="Arabic Typesetting" panose="03020402040406030203" pitchFamily="66" charset="-78"/>
              </a:rPr>
              <a:t>Rattling of small cations mixed on large cation sites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cs typeface="Arabic Typesetting" panose="03020402040406030203" pitchFamily="66" charset="-78"/>
              </a:rPr>
              <a:t>More complex structures?</a:t>
            </a:r>
          </a:p>
          <a:p>
            <a:endParaRPr lang="en-US" sz="2200" dirty="0">
              <a:latin typeface="+mj-lt"/>
              <a:cs typeface="Arabic Typesetting" panose="03020402040406030203" pitchFamily="66" charset="-78"/>
            </a:endParaRPr>
          </a:p>
          <a:p>
            <a:r>
              <a:rPr lang="en-US" sz="2200" dirty="0" err="1">
                <a:latin typeface="+mj-lt"/>
                <a:cs typeface="Arabic Typesetting" panose="03020402040406030203" pitchFamily="66" charset="-78"/>
              </a:rPr>
              <a:t>zT</a:t>
            </a:r>
            <a:r>
              <a:rPr lang="en-US" sz="2200" dirty="0">
                <a:latin typeface="+mj-lt"/>
                <a:cs typeface="Arabic Typesetting" panose="03020402040406030203" pitchFamily="66" charset="-78"/>
              </a:rPr>
              <a:t> likely higher at high temperature; need high temp measurements!</a:t>
            </a:r>
          </a:p>
          <a:p>
            <a:endParaRPr lang="en-US" sz="2000" dirty="0">
              <a:latin typeface="+mj-lt"/>
              <a:cs typeface="Arabic Typesetting" panose="03020402040406030203" pitchFamily="66" charset="-78"/>
            </a:endParaRPr>
          </a:p>
          <a:p>
            <a:endParaRPr lang="en-US" sz="2000" dirty="0">
              <a:latin typeface="+mj-lt"/>
              <a:cs typeface="Arabic Typesetting" panose="03020402040406030203" pitchFamily="66" charset="-78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A819CA4-8E27-4DC7-9601-9E90D6B37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7772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Conclusions / Future Work</a:t>
            </a:r>
          </a:p>
        </p:txBody>
      </p:sp>
    </p:spTree>
    <p:extLst>
      <p:ext uri="{BB962C8B-B14F-4D97-AF65-F5344CB8AC3E}">
        <p14:creationId xmlns:p14="http://schemas.microsoft.com/office/powerpoint/2010/main" val="3422670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457200" y="0"/>
            <a:ext cx="822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Helvetica" pitchFamily="34" charset="0"/>
              </a:rPr>
              <a:t>Acknowledgments</a:t>
            </a:r>
            <a:endParaRPr lang="en-US" altLang="en-US" sz="28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2562" y="3770868"/>
            <a:ext cx="79388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>
                <a:latin typeface="Helvetica" pitchFamily="34" charset="0"/>
              </a:rPr>
              <a:t>Xiaowei</a:t>
            </a:r>
            <a:r>
              <a:rPr lang="en-US" sz="1800" dirty="0">
                <a:latin typeface="Helvetica" pitchFamily="34" charset="0"/>
              </a:rPr>
              <a:t> Ma, Kurt </a:t>
            </a:r>
            <a:r>
              <a:rPr lang="en-US" sz="1800" dirty="0" err="1">
                <a:latin typeface="Helvetica" pitchFamily="34" charset="0"/>
              </a:rPr>
              <a:t>Silsby</a:t>
            </a:r>
            <a:r>
              <a:rPr lang="en-US" sz="1800" dirty="0">
                <a:latin typeface="Helvetica" pitchFamily="34" charset="0"/>
              </a:rPr>
              <a:t>, Milorad </a:t>
            </a:r>
            <a:r>
              <a:rPr lang="en-US" sz="1800" dirty="0" err="1">
                <a:latin typeface="Helvetica" pitchFamily="34" charset="0"/>
              </a:rPr>
              <a:t>Stojanovic</a:t>
            </a:r>
            <a:r>
              <a:rPr lang="en-US" sz="1800" dirty="0">
                <a:latin typeface="Helvetica" pitchFamily="34" charset="0"/>
              </a:rPr>
              <a:t>, Jeff Whalen, Guillermo Vasquez, Jo Haddock, Olufemi </a:t>
            </a:r>
            <a:r>
              <a:rPr lang="en-US" sz="1800" dirty="0" err="1">
                <a:latin typeface="Helvetica" pitchFamily="34" charset="0"/>
              </a:rPr>
              <a:t>Araoyimbo</a:t>
            </a:r>
            <a:r>
              <a:rPr lang="en-US" sz="1800" dirty="0">
                <a:latin typeface="Helvetica" pitchFamily="34" charset="0"/>
              </a:rPr>
              <a:t>, Amir </a:t>
            </a:r>
            <a:r>
              <a:rPr lang="en-US" sz="1800" dirty="0" err="1">
                <a:latin typeface="Helvetica" pitchFamily="34" charset="0"/>
              </a:rPr>
              <a:t>Zarei</a:t>
            </a:r>
            <a:r>
              <a:rPr lang="en-US" sz="1800" dirty="0">
                <a:latin typeface="Helvetica" pitchFamily="34" charset="0"/>
              </a:rPr>
              <a:t>, Taylor Walker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Helvetica" pitchFamily="34" charset="0"/>
              </a:rPr>
              <a:t>Susan </a:t>
            </a:r>
            <a:r>
              <a:rPr lang="en-US" sz="1800" dirty="0" err="1">
                <a:latin typeface="Helvetica" pitchFamily="34" charset="0"/>
              </a:rPr>
              <a:t>Kauzlarich</a:t>
            </a:r>
            <a:r>
              <a:rPr lang="en-US" sz="1800" dirty="0">
                <a:latin typeface="Helvetica" pitchFamily="34" charset="0"/>
              </a:rPr>
              <a:t> (UC Davis)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Helvetica" pitchFamily="34" charset="0"/>
              </a:rPr>
              <a:t>Kaya Wei and Ryan Baumbach (NHMFL)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929" y="5419563"/>
            <a:ext cx="1398066" cy="14053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4E43EB-1739-4A5A-B69C-3E30F7CAAA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12393" r="9287" b="17279"/>
          <a:stretch/>
        </p:blipFill>
        <p:spPr>
          <a:xfrm>
            <a:off x="5606075" y="5700308"/>
            <a:ext cx="3546666" cy="1045060"/>
          </a:xfrm>
          <a:prstGeom prst="rect">
            <a:avLst/>
          </a:prstGeom>
        </p:spPr>
      </p:pic>
      <p:pic>
        <p:nvPicPr>
          <p:cNvPr id="1026" name="Picture 2" descr="Brand and Logo - MagLab">
            <a:extLst>
              <a:ext uri="{FF2B5EF4-FFF2-40B4-BE49-F238E27FC236}">
                <a16:creationId xmlns:a16="http://schemas.microsoft.com/office/drawing/2014/main" id="{F7495F1B-1EC0-4F18-9D54-2AF124A95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8" y="5635707"/>
            <a:ext cx="2951159" cy="102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177B1E-98A3-4A64-BD1E-1AAB1F217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29" y="719374"/>
            <a:ext cx="3896065" cy="292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21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873907"/>
              </p:ext>
            </p:extLst>
          </p:nvPr>
        </p:nvGraphicFramePr>
        <p:xfrm>
          <a:off x="203200" y="651520"/>
          <a:ext cx="8724900" cy="60794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073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7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Compound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 type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Space</a:t>
                      </a:r>
                      <a:r>
                        <a:rPr lang="en-US" sz="18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group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Unit cell parameters (Å)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4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9.7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Zr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11.196(2)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4.4595(9)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4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Yb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11.0830(6)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4.4150(3)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4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Eu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Yb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1.11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10.89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1600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10.9910(7)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4.3250(3)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4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-62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14.457(1)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4.3713(4)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14.5874(8)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4.4662(2)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4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14.668(5)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4.428(1)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4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Eu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2.85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16.15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en-US" sz="1600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14.857(2)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4.5225(5)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447">
                <a:tc>
                  <a:txBody>
                    <a:bodyPr/>
                    <a:lstStyle/>
                    <a:p>
                      <a:pPr marL="0" marR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14.862(9)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4.521(2)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447">
                <a:tc>
                  <a:txBody>
                    <a:bodyPr/>
                    <a:lstStyle/>
                    <a:p>
                      <a:pPr marL="0" marR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14.666(2)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4.4187(7)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4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Yb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2.26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16.73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14.8223(8)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4.5174(3)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4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Yb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14.526(2)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4.3800(6)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4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Eu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1.39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17.61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en-US" sz="1600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14.553(2)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4.4102(7)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14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Ba</a:t>
                      </a:r>
                      <a:r>
                        <a:rPr lang="en-GB" sz="16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Yb</a:t>
                      </a:r>
                      <a:r>
                        <a:rPr lang="en-GB" sz="16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1.84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Mg</a:t>
                      </a:r>
                      <a:r>
                        <a:rPr lang="en-GB" sz="16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18.16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Si</a:t>
                      </a:r>
                      <a:r>
                        <a:rPr lang="en-GB" sz="16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</a:t>
                      </a:r>
                      <a:endParaRPr lang="en-US" sz="1600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Zr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15.455(1) 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4.5046(3)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414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15.482(1)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4.5082(3)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4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Yb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4.7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61.3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27.928(4)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4.4808(6)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14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Eu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5.6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60.4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en-US" sz="1600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27.988(3)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4.4915(6)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782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311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27.805(4)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4.4741(6)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85800" y="0"/>
            <a:ext cx="7772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Large family of (A/A’/Mg)</a:t>
            </a:r>
            <a:r>
              <a:rPr lang="en-US" altLang="en-US" sz="2800" b="1" baseline="-25000" dirty="0">
                <a:solidFill>
                  <a:schemeClr val="bg1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Si from flux growth</a:t>
            </a:r>
          </a:p>
        </p:txBody>
      </p:sp>
    </p:spTree>
    <p:extLst>
      <p:ext uri="{BB962C8B-B14F-4D97-AF65-F5344CB8AC3E}">
        <p14:creationId xmlns:p14="http://schemas.microsoft.com/office/powerpoint/2010/main" val="2991220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5"/>
          <p:cNvSpPr>
            <a:spLocks noChangeShapeType="1"/>
          </p:cNvSpPr>
          <p:nvPr/>
        </p:nvSpPr>
        <p:spPr bwMode="auto">
          <a:xfrm>
            <a:off x="400050" y="2852738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Line 6"/>
          <p:cNvSpPr>
            <a:spLocks noChangeShapeType="1"/>
          </p:cNvSpPr>
          <p:nvPr/>
        </p:nvSpPr>
        <p:spPr bwMode="auto">
          <a:xfrm>
            <a:off x="933450" y="2852738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Freeform 7"/>
          <p:cNvSpPr>
            <a:spLocks/>
          </p:cNvSpPr>
          <p:nvPr/>
        </p:nvSpPr>
        <p:spPr bwMode="auto">
          <a:xfrm>
            <a:off x="400050" y="6357938"/>
            <a:ext cx="533400" cy="241300"/>
          </a:xfrm>
          <a:custGeom>
            <a:avLst/>
            <a:gdLst>
              <a:gd name="T0" fmla="*/ 0 w 336"/>
              <a:gd name="T1" fmla="*/ 0 h 152"/>
              <a:gd name="T2" fmla="*/ 2147483646 w 336"/>
              <a:gd name="T3" fmla="*/ 2147483646 h 152"/>
              <a:gd name="T4" fmla="*/ 2147483646 w 336"/>
              <a:gd name="T5" fmla="*/ 2147483646 h 152"/>
              <a:gd name="T6" fmla="*/ 2147483646 w 336"/>
              <a:gd name="T7" fmla="*/ 2147483646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152"/>
              <a:gd name="T14" fmla="*/ 336 w 336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152">
                <a:moveTo>
                  <a:pt x="0" y="0"/>
                </a:moveTo>
                <a:cubicBezTo>
                  <a:pt x="8" y="36"/>
                  <a:pt x="16" y="72"/>
                  <a:pt x="48" y="96"/>
                </a:cubicBezTo>
                <a:cubicBezTo>
                  <a:pt x="80" y="120"/>
                  <a:pt x="144" y="152"/>
                  <a:pt x="192" y="144"/>
                </a:cubicBezTo>
                <a:cubicBezTo>
                  <a:pt x="240" y="136"/>
                  <a:pt x="312" y="72"/>
                  <a:pt x="336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Freeform 8"/>
          <p:cNvSpPr>
            <a:spLocks/>
          </p:cNvSpPr>
          <p:nvPr/>
        </p:nvSpPr>
        <p:spPr bwMode="auto">
          <a:xfrm flipV="1">
            <a:off x="400050" y="2547938"/>
            <a:ext cx="533400" cy="381000"/>
          </a:xfrm>
          <a:custGeom>
            <a:avLst/>
            <a:gdLst>
              <a:gd name="T0" fmla="*/ 0 w 336"/>
              <a:gd name="T1" fmla="*/ 0 h 152"/>
              <a:gd name="T2" fmla="*/ 2147483646 w 336"/>
              <a:gd name="T3" fmla="*/ 2147483646 h 152"/>
              <a:gd name="T4" fmla="*/ 2147483646 w 336"/>
              <a:gd name="T5" fmla="*/ 2147483646 h 152"/>
              <a:gd name="T6" fmla="*/ 2147483646 w 336"/>
              <a:gd name="T7" fmla="*/ 2147483646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152"/>
              <a:gd name="T14" fmla="*/ 336 w 336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152">
                <a:moveTo>
                  <a:pt x="0" y="0"/>
                </a:moveTo>
                <a:cubicBezTo>
                  <a:pt x="8" y="36"/>
                  <a:pt x="16" y="72"/>
                  <a:pt x="48" y="96"/>
                </a:cubicBezTo>
                <a:cubicBezTo>
                  <a:pt x="80" y="120"/>
                  <a:pt x="144" y="152"/>
                  <a:pt x="192" y="144"/>
                </a:cubicBezTo>
                <a:cubicBezTo>
                  <a:pt x="240" y="136"/>
                  <a:pt x="312" y="72"/>
                  <a:pt x="336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74" name="Group 23"/>
          <p:cNvGrpSpPr>
            <a:grpSpLocks/>
          </p:cNvGrpSpPr>
          <p:nvPr/>
        </p:nvGrpSpPr>
        <p:grpSpPr bwMode="auto">
          <a:xfrm>
            <a:off x="476250" y="5138738"/>
            <a:ext cx="381000" cy="1219200"/>
            <a:chOff x="5280" y="3264"/>
            <a:chExt cx="240" cy="768"/>
          </a:xfrm>
        </p:grpSpPr>
        <p:sp>
          <p:nvSpPr>
            <p:cNvPr id="7192" name="Line 9"/>
            <p:cNvSpPr>
              <a:spLocks noChangeShapeType="1"/>
            </p:cNvSpPr>
            <p:nvPr/>
          </p:nvSpPr>
          <p:spPr bwMode="auto">
            <a:xfrm>
              <a:off x="5280" y="326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Line 10"/>
            <p:cNvSpPr>
              <a:spLocks noChangeShapeType="1"/>
            </p:cNvSpPr>
            <p:nvPr/>
          </p:nvSpPr>
          <p:spPr bwMode="auto">
            <a:xfrm>
              <a:off x="5520" y="326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Freeform 12"/>
            <p:cNvSpPr>
              <a:spLocks/>
            </p:cNvSpPr>
            <p:nvPr/>
          </p:nvSpPr>
          <p:spPr bwMode="auto">
            <a:xfrm>
              <a:off x="5280" y="3984"/>
              <a:ext cx="240" cy="48"/>
            </a:xfrm>
            <a:custGeom>
              <a:avLst/>
              <a:gdLst>
                <a:gd name="T0" fmla="*/ 0 w 240"/>
                <a:gd name="T1" fmla="*/ 0 h 48"/>
                <a:gd name="T2" fmla="*/ 96 w 240"/>
                <a:gd name="T3" fmla="*/ 48 h 48"/>
                <a:gd name="T4" fmla="*/ 240 w 240"/>
                <a:gd name="T5" fmla="*/ 0 h 48"/>
                <a:gd name="T6" fmla="*/ 0 60000 65536"/>
                <a:gd name="T7" fmla="*/ 0 60000 65536"/>
                <a:gd name="T8" fmla="*/ 0 60000 65536"/>
                <a:gd name="T9" fmla="*/ 0 w 240"/>
                <a:gd name="T10" fmla="*/ 0 h 48"/>
                <a:gd name="T11" fmla="*/ 240 w 240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48">
                  <a:moveTo>
                    <a:pt x="0" y="0"/>
                  </a:moveTo>
                  <a:cubicBezTo>
                    <a:pt x="28" y="24"/>
                    <a:pt x="56" y="48"/>
                    <a:pt x="96" y="48"/>
                  </a:cubicBezTo>
                  <a:cubicBezTo>
                    <a:pt x="136" y="48"/>
                    <a:pt x="216" y="7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Oval 11"/>
            <p:cNvSpPr>
              <a:spLocks noChangeArrowheads="1"/>
            </p:cNvSpPr>
            <p:nvPr/>
          </p:nvSpPr>
          <p:spPr bwMode="auto">
            <a:xfrm>
              <a:off x="5280" y="3264"/>
              <a:ext cx="240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7175" name="Text Box 17"/>
          <p:cNvSpPr txBox="1">
            <a:spLocks noChangeArrowheads="1"/>
          </p:cNvSpPr>
          <p:nvPr/>
        </p:nvSpPr>
        <p:spPr bwMode="auto">
          <a:xfrm>
            <a:off x="1047750" y="2651125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Helvetica" pitchFamily="34" charset="0"/>
              </a:rPr>
              <a:t>Quartz tube</a:t>
            </a:r>
            <a:endParaRPr lang="en-US" altLang="en-US">
              <a:latin typeface="Helvetica" pitchFamily="34" charset="0"/>
            </a:endParaRPr>
          </a:p>
        </p:txBody>
      </p:sp>
      <p:sp>
        <p:nvSpPr>
          <p:cNvPr id="7176" name="Text Box 19"/>
          <p:cNvSpPr txBox="1">
            <a:spLocks noChangeArrowheads="1"/>
          </p:cNvSpPr>
          <p:nvPr/>
        </p:nvSpPr>
        <p:spPr bwMode="auto">
          <a:xfrm>
            <a:off x="1179513" y="5356225"/>
            <a:ext cx="1590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latin typeface="Helvetica" pitchFamily="34" charset="0"/>
              </a:rPr>
              <a:t>Crucible containing flux + reactants</a:t>
            </a:r>
            <a:endParaRPr lang="en-US" altLang="en-US" dirty="0">
              <a:latin typeface="Helvetica" pitchFamily="34" charset="0"/>
            </a:endParaRPr>
          </a:p>
        </p:txBody>
      </p:sp>
      <p:sp>
        <p:nvSpPr>
          <p:cNvPr id="7177" name="Text Box 20"/>
          <p:cNvSpPr txBox="1">
            <a:spLocks noChangeArrowheads="1"/>
          </p:cNvSpPr>
          <p:nvPr/>
        </p:nvSpPr>
        <p:spPr bwMode="auto">
          <a:xfrm>
            <a:off x="1203325" y="3841750"/>
            <a:ext cx="1905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Helvetica" pitchFamily="34" charset="0"/>
              </a:rPr>
              <a:t>Quartz wool for separation of product from flux</a:t>
            </a:r>
            <a:endParaRPr lang="en-US" altLang="en-US">
              <a:latin typeface="Helvetica" pitchFamily="34" charset="0"/>
            </a:endParaRPr>
          </a:p>
        </p:txBody>
      </p:sp>
      <p:sp>
        <p:nvSpPr>
          <p:cNvPr id="7178" name="Line 21"/>
          <p:cNvSpPr>
            <a:spLocks noChangeShapeType="1"/>
          </p:cNvSpPr>
          <p:nvPr/>
        </p:nvSpPr>
        <p:spPr bwMode="auto">
          <a:xfrm flipH="1">
            <a:off x="855663" y="4630738"/>
            <a:ext cx="484187" cy="2174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Text Box 33"/>
          <p:cNvSpPr txBox="1">
            <a:spLocks noChangeArrowheads="1"/>
          </p:cNvSpPr>
          <p:nvPr/>
        </p:nvSpPr>
        <p:spPr bwMode="auto">
          <a:xfrm>
            <a:off x="1485900" y="40481"/>
            <a:ext cx="6324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Helvetica" pitchFamily="34" charset="0"/>
              </a:rPr>
              <a:t>Metal Flux Synthesis</a:t>
            </a:r>
          </a:p>
        </p:txBody>
      </p:sp>
      <p:sp>
        <p:nvSpPr>
          <p:cNvPr id="7180" name="Text Box 34"/>
          <p:cNvSpPr txBox="1">
            <a:spLocks noChangeArrowheads="1"/>
          </p:cNvSpPr>
          <p:nvPr/>
        </p:nvSpPr>
        <p:spPr bwMode="auto">
          <a:xfrm>
            <a:off x="317500" y="685800"/>
            <a:ext cx="8572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charset="0"/>
              </a:rPr>
              <a:t>Combine reactants, add excess amount of suitable flux metal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charset="0"/>
              </a:rPr>
              <a:t>Heat above </a:t>
            </a:r>
            <a:r>
              <a:rPr lang="en-US" altLang="en-US" sz="2000" dirty="0" err="1">
                <a:latin typeface="Arial" charset="0"/>
              </a:rPr>
              <a:t>mp</a:t>
            </a:r>
            <a:r>
              <a:rPr lang="en-US" altLang="en-US" sz="2000" dirty="0">
                <a:latin typeface="Arial" charset="0"/>
              </a:rPr>
              <a:t> of flux, slowly cool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charset="0"/>
              </a:rPr>
              <a:t>Centrifuge while flux still molten</a:t>
            </a:r>
          </a:p>
        </p:txBody>
      </p:sp>
      <p:sp>
        <p:nvSpPr>
          <p:cNvPr id="7181" name="Cloud Callout 35"/>
          <p:cNvSpPr>
            <a:spLocks noChangeArrowheads="1"/>
          </p:cNvSpPr>
          <p:nvPr/>
        </p:nvSpPr>
        <p:spPr bwMode="auto">
          <a:xfrm>
            <a:off x="420688" y="4687888"/>
            <a:ext cx="493712" cy="479425"/>
          </a:xfrm>
          <a:prstGeom prst="cloudCallout">
            <a:avLst>
              <a:gd name="adj1" fmla="val -20833"/>
              <a:gd name="adj2" fmla="val 6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182" name="Line 29"/>
          <p:cNvSpPr>
            <a:spLocks noChangeShapeType="1"/>
          </p:cNvSpPr>
          <p:nvPr/>
        </p:nvSpPr>
        <p:spPr bwMode="auto">
          <a:xfrm flipV="1">
            <a:off x="4037013" y="3502025"/>
            <a:ext cx="0" cy="189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30"/>
          <p:cNvSpPr>
            <a:spLocks noChangeShapeType="1"/>
          </p:cNvSpPr>
          <p:nvPr/>
        </p:nvSpPr>
        <p:spPr bwMode="auto">
          <a:xfrm>
            <a:off x="4037013" y="5394325"/>
            <a:ext cx="4686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31"/>
          <p:cNvSpPr>
            <a:spLocks noChangeShapeType="1"/>
          </p:cNvSpPr>
          <p:nvPr/>
        </p:nvSpPr>
        <p:spPr bwMode="auto">
          <a:xfrm flipV="1">
            <a:off x="4049713" y="3578225"/>
            <a:ext cx="330200" cy="18034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32"/>
          <p:cNvSpPr>
            <a:spLocks noChangeShapeType="1"/>
          </p:cNvSpPr>
          <p:nvPr/>
        </p:nvSpPr>
        <p:spPr bwMode="auto">
          <a:xfrm>
            <a:off x="4367213" y="3578225"/>
            <a:ext cx="4064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33"/>
          <p:cNvSpPr>
            <a:spLocks noChangeShapeType="1"/>
          </p:cNvSpPr>
          <p:nvPr/>
        </p:nvSpPr>
        <p:spPr bwMode="auto">
          <a:xfrm>
            <a:off x="4760913" y="3565525"/>
            <a:ext cx="3048000" cy="110807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35"/>
          <p:cNvSpPr>
            <a:spLocks noChangeShapeType="1"/>
          </p:cNvSpPr>
          <p:nvPr/>
        </p:nvSpPr>
        <p:spPr bwMode="auto">
          <a:xfrm>
            <a:off x="7810500" y="4668838"/>
            <a:ext cx="927100" cy="4762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Text Box 36"/>
          <p:cNvSpPr txBox="1">
            <a:spLocks noChangeArrowheads="1"/>
          </p:cNvSpPr>
          <p:nvPr/>
        </p:nvSpPr>
        <p:spPr bwMode="auto">
          <a:xfrm>
            <a:off x="6150030" y="5457387"/>
            <a:ext cx="1312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latin typeface="Helvetica" pitchFamily="34" charset="0"/>
              </a:rPr>
              <a:t>Time (hr)</a:t>
            </a:r>
          </a:p>
        </p:txBody>
      </p:sp>
      <p:sp>
        <p:nvSpPr>
          <p:cNvPr id="7189" name="Text Box 37"/>
          <p:cNvSpPr txBox="1">
            <a:spLocks noChangeArrowheads="1"/>
          </p:cNvSpPr>
          <p:nvPr/>
        </p:nvSpPr>
        <p:spPr bwMode="auto">
          <a:xfrm rot="-5400000">
            <a:off x="3132137" y="3694113"/>
            <a:ext cx="1458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latin typeface="Helvetica" pitchFamily="34" charset="0"/>
              </a:rPr>
              <a:t>Temp (°C)</a:t>
            </a:r>
          </a:p>
        </p:txBody>
      </p:sp>
      <p:sp>
        <p:nvSpPr>
          <p:cNvPr id="7190" name="Text Box 38"/>
          <p:cNvSpPr txBox="1">
            <a:spLocks noChangeArrowheads="1"/>
          </p:cNvSpPr>
          <p:nvPr/>
        </p:nvSpPr>
        <p:spPr bwMode="auto">
          <a:xfrm>
            <a:off x="7499734" y="4160236"/>
            <a:ext cx="14077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>
                <a:latin typeface="Helvetica" pitchFamily="34" charset="0"/>
              </a:rPr>
              <a:t>Centrifuge</a:t>
            </a:r>
          </a:p>
          <a:p>
            <a:pPr>
              <a:spcBef>
                <a:spcPct val="50000"/>
              </a:spcBef>
            </a:pPr>
            <a:endParaRPr lang="en-US" altLang="en-US" sz="1600" b="1" dirty="0">
              <a:latin typeface="Helvetica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latin typeface="Helvetica" pitchFamily="34" charset="0"/>
              </a:rPr>
              <a:t>or cool and then etch</a:t>
            </a:r>
          </a:p>
        </p:txBody>
      </p:sp>
      <p:sp>
        <p:nvSpPr>
          <p:cNvPr id="7191" name="Line 21"/>
          <p:cNvSpPr>
            <a:spLocks noChangeShapeType="1"/>
          </p:cNvSpPr>
          <p:nvPr/>
        </p:nvSpPr>
        <p:spPr bwMode="auto">
          <a:xfrm flipH="1">
            <a:off x="696913" y="5630863"/>
            <a:ext cx="463550" cy="73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7803931" y="4682359"/>
            <a:ext cx="1135117" cy="4887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5C6D8E26-DA2C-4F55-AEF8-79CBBBC97A58}"/>
              </a:ext>
            </a:extLst>
          </p:cNvPr>
          <p:cNvSpPr/>
          <p:nvPr/>
        </p:nvSpPr>
        <p:spPr bwMode="auto">
          <a:xfrm rot="1098793">
            <a:off x="5080273" y="3594736"/>
            <a:ext cx="2422397" cy="1014461"/>
          </a:xfrm>
          <a:prstGeom prst="ellipse">
            <a:avLst/>
          </a:prstGeom>
          <a:solidFill>
            <a:srgbClr val="FFFF00">
              <a:alpha val="30196"/>
            </a:srgbClr>
          </a:solidFill>
          <a:ln w="28575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0720BB0-0CAF-4AC6-BC89-701514B82EA9}"/>
              </a:ext>
            </a:extLst>
          </p:cNvPr>
          <p:cNvCxnSpPr>
            <a:cxnSpLocks/>
          </p:cNvCxnSpPr>
          <p:nvPr/>
        </p:nvCxnSpPr>
        <p:spPr bwMode="auto">
          <a:xfrm flipH="1">
            <a:off x="6444204" y="3196785"/>
            <a:ext cx="247663" cy="4243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5AB193A-164E-432D-B954-10A48C53F324}"/>
              </a:ext>
            </a:extLst>
          </p:cNvPr>
          <p:cNvSpPr txBox="1"/>
          <p:nvPr/>
        </p:nvSpPr>
        <p:spPr>
          <a:xfrm>
            <a:off x="6691867" y="2279818"/>
            <a:ext cx="2498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 precipitations, phase transitions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-25400"/>
            <a:ext cx="7772400" cy="596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r>
              <a:rPr lang="en-US" altLang="en-US" kern="0" dirty="0"/>
              <a:t>Characterization of product compounds</a:t>
            </a:r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216924" y="921774"/>
            <a:ext cx="85725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Arial" charset="0"/>
              </a:rPr>
              <a:t>What’s in it?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charset="0"/>
              </a:rPr>
              <a:t>	Elemental analysis to determine what elements were incorporated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charset="0"/>
              </a:rPr>
              <a:t>	SEM-EDS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Arial" charset="0"/>
              </a:rPr>
              <a:t>What is the structure?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charset="0"/>
              </a:rPr>
              <a:t>	Single crystal XRD to determine positioning of elements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Arial" charset="0"/>
              </a:rPr>
              <a:t>What other products were formed?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charset="0"/>
              </a:rPr>
              <a:t>	Powder XRD to determine purity, yield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Arial" charset="0"/>
              </a:rPr>
              <a:t>What are its properties?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charset="0"/>
              </a:rPr>
              <a:t>	Band structure calculations to explore electronic structure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charset="0"/>
              </a:rPr>
              <a:t>	Magnetic susceptibility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charset="0"/>
              </a:rPr>
              <a:t>	Thermoelectric/transport measurements</a:t>
            </a:r>
          </a:p>
        </p:txBody>
      </p:sp>
    </p:spTree>
    <p:extLst>
      <p:ext uri="{BB962C8B-B14F-4D97-AF65-F5344CB8AC3E}">
        <p14:creationId xmlns:p14="http://schemas.microsoft.com/office/powerpoint/2010/main" val="10476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-25400"/>
            <a:ext cx="7772400" cy="596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r>
              <a:rPr lang="en-US" altLang="en-US" kern="0" dirty="0" err="1"/>
              <a:t>Intermetallics</a:t>
            </a:r>
            <a:r>
              <a:rPr lang="en-US" altLang="en-US" kern="0" dirty="0"/>
              <a:t> and </a:t>
            </a:r>
            <a:r>
              <a:rPr lang="en-US" altLang="en-US" kern="0" dirty="0" err="1"/>
              <a:t>Zintl</a:t>
            </a:r>
            <a:r>
              <a:rPr lang="en-US" altLang="en-US" kern="0" dirty="0"/>
              <a:t> Phases</a:t>
            </a:r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285750" y="844548"/>
            <a:ext cx="85725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Arial" charset="0"/>
              </a:rPr>
              <a:t>Intermetallic compounds</a:t>
            </a:r>
            <a:r>
              <a:rPr lang="en-US" altLang="en-US" sz="2000" dirty="0">
                <a:latin typeface="Arial" charset="0"/>
              </a:rPr>
              <a:t>:  Compounds comprised of two or more metals or metalloids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Arial" charset="0"/>
              </a:rPr>
              <a:t>Zintl</a:t>
            </a:r>
            <a:r>
              <a:rPr lang="en-US" altLang="en-US" sz="2000" b="1" dirty="0">
                <a:solidFill>
                  <a:srgbClr val="0000FF"/>
                </a:solidFill>
                <a:latin typeface="Arial" charset="0"/>
              </a:rPr>
              <a:t> phases:  </a:t>
            </a:r>
            <a:r>
              <a:rPr lang="en-US" altLang="en-US" sz="2000" dirty="0">
                <a:latin typeface="Arial" charset="0"/>
              </a:rPr>
              <a:t>Subclass of </a:t>
            </a:r>
            <a:r>
              <a:rPr lang="en-US" altLang="en-US" sz="2000" dirty="0" err="1">
                <a:latin typeface="Arial" charset="0"/>
              </a:rPr>
              <a:t>Intermetallics</a:t>
            </a:r>
            <a:r>
              <a:rPr lang="en-US" altLang="en-US" sz="2000" dirty="0">
                <a:latin typeface="Arial" charset="0"/>
              </a:rPr>
              <a:t>. Compounds comprised of electropositive metal (Group 1, Group 2, some RE) and metalloid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charset="0"/>
              </a:rPr>
              <a:t>Charge transfer between electropositive metal and electronegative metalloids leads to metal cations and metalloid anions that are charge-balanced. Causes semi-metallic or semiconducting behavior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charset="0"/>
              </a:rPr>
              <a:t>Often have complex structures</a:t>
            </a:r>
          </a:p>
          <a:p>
            <a:pPr>
              <a:spcBef>
                <a:spcPct val="50000"/>
              </a:spcBef>
            </a:pPr>
            <a:endParaRPr lang="en-US" altLang="en-US" sz="2000" dirty="0">
              <a:latin typeface="Arial" charset="0"/>
            </a:endParaRP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73821BEE-24D9-46EC-983D-8C5D9FDE5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4462265"/>
            <a:ext cx="85725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Arial" charset="0"/>
              </a:rPr>
              <a:t>Metal + metal		metal + metalloid	      metal + nonmetal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charset="0"/>
              </a:rPr>
              <a:t>Alloys			</a:t>
            </a:r>
            <a:r>
              <a:rPr lang="en-US" altLang="en-US" sz="2000" dirty="0" err="1">
                <a:latin typeface="Arial" charset="0"/>
              </a:rPr>
              <a:t>Zintl</a:t>
            </a:r>
            <a:r>
              <a:rPr lang="en-US" altLang="en-US" sz="2000" dirty="0">
                <a:latin typeface="Arial" charset="0"/>
              </a:rPr>
              <a:t> phases		       Ionic salts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charset="0"/>
              </a:rPr>
              <a:t>Cu</a:t>
            </a:r>
            <a:r>
              <a:rPr lang="en-US" altLang="en-US" sz="2000" baseline="-25000" dirty="0">
                <a:latin typeface="Arial" charset="0"/>
              </a:rPr>
              <a:t>x</a:t>
            </a:r>
            <a:r>
              <a:rPr lang="en-US" altLang="en-US" sz="2000" dirty="0">
                <a:latin typeface="Arial" charset="0"/>
              </a:rPr>
              <a:t>Ni</a:t>
            </a:r>
            <a:r>
              <a:rPr lang="en-US" altLang="en-US" sz="2000" baseline="-25000" dirty="0">
                <a:latin typeface="Arial" charset="0"/>
              </a:rPr>
              <a:t>1-x</a:t>
            </a:r>
            <a:r>
              <a:rPr lang="en-US" altLang="en-US" sz="2000" dirty="0">
                <a:latin typeface="Arial" charset="0"/>
              </a:rPr>
              <a:t>			Mg</a:t>
            </a:r>
            <a:r>
              <a:rPr lang="en-US" altLang="en-US" sz="2000" baseline="-25000" dirty="0">
                <a:latin typeface="Arial" charset="0"/>
              </a:rPr>
              <a:t>2</a:t>
            </a:r>
            <a:r>
              <a:rPr lang="en-US" altLang="en-US" sz="2000" dirty="0">
                <a:latin typeface="Arial" charset="0"/>
              </a:rPr>
              <a:t>Si, 	Na</a:t>
            </a:r>
            <a:r>
              <a:rPr lang="en-US" altLang="en-US" sz="2000" baseline="-25000" dirty="0">
                <a:latin typeface="Arial" charset="0"/>
              </a:rPr>
              <a:t>4</a:t>
            </a:r>
            <a:r>
              <a:rPr lang="en-US" altLang="en-US" sz="2000" dirty="0">
                <a:latin typeface="Arial" charset="0"/>
              </a:rPr>
              <a:t>Sn</a:t>
            </a:r>
            <a:r>
              <a:rPr lang="en-US" altLang="en-US" sz="2000" baseline="-25000" dirty="0">
                <a:latin typeface="Arial" charset="0"/>
              </a:rPr>
              <a:t>9</a:t>
            </a:r>
            <a:r>
              <a:rPr lang="en-US" altLang="en-US" sz="2000" dirty="0">
                <a:latin typeface="Arial" charset="0"/>
              </a:rPr>
              <a:t>		       MgO, NaCl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charset="0"/>
              </a:rPr>
              <a:t>Metallic		      semimetal/semiconductor	        insulator		</a:t>
            </a:r>
          </a:p>
        </p:txBody>
      </p:sp>
    </p:spTree>
    <p:extLst>
      <p:ext uri="{BB962C8B-B14F-4D97-AF65-F5344CB8AC3E}">
        <p14:creationId xmlns:p14="http://schemas.microsoft.com/office/powerpoint/2010/main" val="209821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12666C-9963-4E6E-92D5-429CE27A5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73" y="2320185"/>
            <a:ext cx="4893328" cy="4286262"/>
          </a:xfrm>
          <a:prstGeom prst="rect">
            <a:avLst/>
          </a:prstGeom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958B182B-A486-444B-8B21-84FB37AC2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685800"/>
            <a:ext cx="85725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charset="0"/>
              </a:rPr>
              <a:t>Classifying compounds based on differences in electronegativity </a:t>
            </a:r>
            <a:r>
              <a:rPr lang="en-US" altLang="en-US" sz="2000" dirty="0">
                <a:latin typeface="Symbol" panose="05050102010706020507" pitchFamily="18" charset="2"/>
              </a:rPr>
              <a:t>c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charset="0"/>
              </a:rPr>
              <a:t>Electronegativity </a:t>
            </a:r>
            <a:r>
              <a:rPr lang="en-US" altLang="en-US" sz="2000" dirty="0">
                <a:latin typeface="Symbol" panose="05050102010706020507" pitchFamily="18" charset="2"/>
              </a:rPr>
              <a:t>c </a:t>
            </a:r>
            <a:r>
              <a:rPr lang="en-US" altLang="en-US" sz="2000" dirty="0">
                <a:latin typeface="Arial" charset="0"/>
              </a:rPr>
              <a:t>= 1 – 2 for metals	</a:t>
            </a:r>
            <a:r>
              <a:rPr lang="en-US" altLang="en-US" sz="2000" dirty="0">
                <a:latin typeface="Symbol" panose="05050102010706020507" pitchFamily="18" charset="2"/>
              </a:rPr>
              <a:t> c</a:t>
            </a:r>
            <a:r>
              <a:rPr lang="en-US" altLang="en-US" sz="2000" dirty="0">
                <a:latin typeface="Arial" charset="0"/>
              </a:rPr>
              <a:t> = 2.5 – 4 for nonmetals</a:t>
            </a:r>
            <a:endParaRPr lang="en-US" altLang="en-US" sz="20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9896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85800" y="0"/>
            <a:ext cx="7772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Thermoelectric materials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3843" b="15499"/>
          <a:stretch/>
        </p:blipFill>
        <p:spPr>
          <a:xfrm>
            <a:off x="0" y="1954016"/>
            <a:ext cx="2488019" cy="3279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62" y="636701"/>
            <a:ext cx="71480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Arabic Typesetting" panose="03020402040406030203" pitchFamily="66" charset="-78"/>
              </a:rPr>
              <a:t>Generate a voltage when a temperature gradient is applied</a:t>
            </a:r>
          </a:p>
          <a:p>
            <a:endParaRPr lang="en-US" sz="1600" dirty="0">
              <a:latin typeface="+mj-lt"/>
              <a:cs typeface="Arabic Typesetting" panose="03020402040406030203" pitchFamily="66" charset="-78"/>
            </a:endParaRPr>
          </a:p>
          <a:p>
            <a:r>
              <a:rPr lang="en-US" sz="2000" dirty="0">
                <a:solidFill>
                  <a:srgbClr val="0000FF"/>
                </a:solidFill>
                <a:latin typeface="+mj-lt"/>
                <a:cs typeface="Arabic Typesetting" panose="03020402040406030203" pitchFamily="66" charset="-78"/>
              </a:rPr>
              <a:t>Used as:  power sources (makes use of waste heat) </a:t>
            </a:r>
          </a:p>
          <a:p>
            <a:endParaRPr lang="en-US" sz="2000" dirty="0">
              <a:latin typeface="+mj-lt"/>
              <a:cs typeface="Arabic Typesetting" panose="03020402040406030203" pitchFamily="66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665" y="1938386"/>
            <a:ext cx="3894596" cy="32714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68" y="1849762"/>
            <a:ext cx="5368364" cy="335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1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F03AE9D-8177-4ABF-93CE-6627CFF5B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7772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Thermoelectric materials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1580E-24BF-4467-BD48-6495FBF084F6}"/>
              </a:ext>
            </a:extLst>
          </p:cNvPr>
          <p:cNvSpPr txBox="1"/>
          <p:nvPr/>
        </p:nvSpPr>
        <p:spPr>
          <a:xfrm>
            <a:off x="546076" y="1064204"/>
            <a:ext cx="8354047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  <a:cs typeface="Arabic Typesetting" panose="03020402040406030203" pitchFamily="66" charset="-78"/>
              </a:rPr>
              <a:t>To maintain thermal gradient while producing a voltage, compound must have:</a:t>
            </a:r>
          </a:p>
          <a:p>
            <a:endParaRPr lang="en-US" sz="2200" dirty="0">
              <a:latin typeface="+mj-lt"/>
              <a:cs typeface="Arabic Typesetting" panose="03020402040406030203" pitchFamily="66" charset="-7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cs typeface="Arabic Typesetting" panose="03020402040406030203" pitchFamily="66" charset="-78"/>
              </a:rPr>
              <a:t>Low thermal conductivity </a:t>
            </a:r>
            <a:r>
              <a:rPr lang="en-US" sz="2200" dirty="0">
                <a:latin typeface="Symbol" panose="05050102010706020507" pitchFamily="18" charset="2"/>
                <a:cs typeface="Arabic Typesetting" panose="03020402040406030203" pitchFamily="66" charset="-78"/>
              </a:rPr>
              <a:t>k</a:t>
            </a:r>
            <a:r>
              <a:rPr lang="en-US" sz="2200" dirty="0">
                <a:latin typeface="+mj-lt"/>
                <a:cs typeface="Arabic Typesetting" panose="03020402040406030203" pitchFamily="66" charset="-78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cs typeface="Arabic Typesetting" panose="03020402040406030203" pitchFamily="66" charset="-78"/>
              </a:rPr>
              <a:t>High electrical conductivity </a:t>
            </a:r>
            <a:r>
              <a:rPr lang="en-US" sz="2200" dirty="0">
                <a:latin typeface="Symbol" panose="05050102010706020507" pitchFamily="18" charset="2"/>
                <a:cs typeface="Arabic Typesetting" panose="03020402040406030203" pitchFamily="66" charset="-78"/>
              </a:rPr>
              <a:t>s</a:t>
            </a:r>
            <a:r>
              <a:rPr lang="en-US" sz="2200" dirty="0">
                <a:latin typeface="+mj-lt"/>
                <a:cs typeface="Arabic Typesetting" panose="03020402040406030203" pitchFamily="66" charset="-78"/>
              </a:rPr>
              <a:t>  (low electrical resistivity </a:t>
            </a:r>
            <a:r>
              <a:rPr lang="en-US" sz="2200" dirty="0">
                <a:latin typeface="Symbol" panose="05050102010706020507" pitchFamily="18" charset="2"/>
                <a:cs typeface="Arabic Typesetting" panose="03020402040406030203" pitchFamily="66" charset="-78"/>
              </a:rPr>
              <a:t>r</a:t>
            </a:r>
            <a:r>
              <a:rPr lang="en-US" sz="2200" dirty="0">
                <a:latin typeface="+mj-lt"/>
                <a:cs typeface="Arabic Typesetting" panose="03020402040406030203" pitchFamily="66" charset="-78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cs typeface="Arabic Typesetting" panose="03020402040406030203" pitchFamily="66" charset="-78"/>
              </a:rPr>
              <a:t>High </a:t>
            </a:r>
            <a:r>
              <a:rPr lang="en-US" sz="2200" dirty="0" err="1">
                <a:latin typeface="+mj-lt"/>
                <a:cs typeface="Arabic Typesetting" panose="03020402040406030203" pitchFamily="66" charset="-78"/>
              </a:rPr>
              <a:t>Seebeck</a:t>
            </a:r>
            <a:r>
              <a:rPr lang="en-US" sz="2200" dirty="0">
                <a:latin typeface="+mj-lt"/>
                <a:cs typeface="Arabic Typesetting" panose="03020402040406030203" pitchFamily="66" charset="-78"/>
              </a:rPr>
              <a:t> coefficient S (voltage / </a:t>
            </a:r>
            <a:r>
              <a:rPr lang="en-US" sz="2200" dirty="0">
                <a:latin typeface="Symbol" panose="05050102010706020507" pitchFamily="18" charset="2"/>
                <a:cs typeface="Arabic Typesetting" panose="03020402040406030203" pitchFamily="66" charset="-78"/>
              </a:rPr>
              <a:t>D</a:t>
            </a:r>
            <a:r>
              <a:rPr lang="en-US" sz="2200" dirty="0">
                <a:latin typeface="+mj-lt"/>
                <a:cs typeface="Arabic Typesetting" panose="03020402040406030203" pitchFamily="66" charset="-78"/>
              </a:rPr>
              <a:t>T)</a:t>
            </a:r>
          </a:p>
          <a:p>
            <a:endParaRPr lang="en-US" sz="2200" dirty="0">
              <a:latin typeface="+mj-lt"/>
              <a:cs typeface="Arabic Typesetting" panose="03020402040406030203" pitchFamily="66" charset="-78"/>
            </a:endParaRPr>
          </a:p>
          <a:p>
            <a:r>
              <a:rPr lang="en-US" sz="2200" dirty="0">
                <a:latin typeface="+mj-lt"/>
                <a:cs typeface="Arabic Typesetting" panose="03020402040406030203" pitchFamily="66" charset="-78"/>
              </a:rPr>
              <a:t>Thermoelectric figure of merit:</a:t>
            </a:r>
          </a:p>
          <a:p>
            <a:endParaRPr lang="en-US" sz="2000" dirty="0">
              <a:latin typeface="+mj-lt"/>
              <a:cs typeface="Arabic Typesetting" panose="03020402040406030203" pitchFamily="66" charset="-78"/>
            </a:endParaRPr>
          </a:p>
          <a:p>
            <a:endParaRPr lang="en-US" sz="2000" dirty="0">
              <a:latin typeface="+mj-lt"/>
              <a:cs typeface="Arabic Typesetting" panose="03020402040406030203" pitchFamily="66" charset="-78"/>
            </a:endParaRPr>
          </a:p>
          <a:p>
            <a:endParaRPr lang="en-US" sz="2000" dirty="0">
              <a:latin typeface="+mj-lt"/>
              <a:cs typeface="Arabic Typesetting" panose="03020402040406030203" pitchFamily="66" charset="-78"/>
            </a:endParaRPr>
          </a:p>
          <a:p>
            <a:endParaRPr lang="en-US" sz="2000" dirty="0">
              <a:latin typeface="+mj-lt"/>
              <a:cs typeface="Arabic Typesetting" panose="03020402040406030203" pitchFamily="66" charset="-78"/>
            </a:endParaRPr>
          </a:p>
          <a:p>
            <a:endParaRPr lang="en-US" sz="2000" dirty="0">
              <a:latin typeface="+mj-lt"/>
              <a:cs typeface="Arabic Typesetting" panose="03020402040406030203" pitchFamily="66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A1105-8034-45D7-9859-99AD282C8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32" y="4066953"/>
            <a:ext cx="1897026" cy="121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7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7D40D4-A815-46E3-97C9-76DFA5C57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01" y="1181427"/>
            <a:ext cx="6295197" cy="37721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80FF7E-8437-47EB-8BAB-FB1391B7EA00}"/>
              </a:ext>
            </a:extLst>
          </p:cNvPr>
          <p:cNvSpPr/>
          <p:nvPr/>
        </p:nvSpPr>
        <p:spPr>
          <a:xfrm>
            <a:off x="361507" y="671691"/>
            <a:ext cx="80594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+mj-lt"/>
                <a:cs typeface="Arabic Typesetting" panose="03020402040406030203" pitchFamily="66" charset="-78"/>
              </a:rPr>
              <a:t>Problem:  </a:t>
            </a:r>
            <a:r>
              <a:rPr lang="en-US" sz="2200" dirty="0">
                <a:latin typeface="Symbol" panose="05050102010706020507" pitchFamily="18" charset="2"/>
                <a:cs typeface="Arabic Typesetting" panose="03020402040406030203" pitchFamily="66" charset="-78"/>
              </a:rPr>
              <a:t>r </a:t>
            </a:r>
            <a:r>
              <a:rPr lang="en-US" sz="2200" dirty="0">
                <a:latin typeface="+mj-lt"/>
                <a:cs typeface="Arabic Typesetting" panose="03020402040406030203" pitchFamily="66" charset="-78"/>
              </a:rPr>
              <a:t>and S are interrelated!</a:t>
            </a:r>
          </a:p>
          <a:p>
            <a:endParaRPr lang="en-US" sz="2200" dirty="0">
              <a:latin typeface="+mj-lt"/>
              <a:cs typeface="Arabic Typesetting" panose="03020402040406030203" pitchFamily="66" charset="-78"/>
            </a:endParaRPr>
          </a:p>
          <a:p>
            <a:endParaRPr lang="en-US" sz="2200" dirty="0">
              <a:latin typeface="+mj-lt"/>
              <a:cs typeface="Arabic Typesetting" panose="03020402040406030203" pitchFamily="66" charset="-78"/>
            </a:endParaRPr>
          </a:p>
          <a:p>
            <a:endParaRPr lang="en-US" sz="2200" dirty="0">
              <a:latin typeface="+mj-lt"/>
              <a:cs typeface="Arabic Typesetting" panose="03020402040406030203" pitchFamily="66" charset="-78"/>
            </a:endParaRPr>
          </a:p>
          <a:p>
            <a:endParaRPr lang="en-US" sz="2200" dirty="0">
              <a:latin typeface="+mj-lt"/>
              <a:cs typeface="Arabic Typesetting" panose="03020402040406030203" pitchFamily="66" charset="-78"/>
            </a:endParaRPr>
          </a:p>
          <a:p>
            <a:endParaRPr lang="en-US" sz="2200" dirty="0">
              <a:latin typeface="+mj-lt"/>
              <a:cs typeface="Arabic Typesetting" panose="03020402040406030203" pitchFamily="66" charset="-78"/>
            </a:endParaRPr>
          </a:p>
          <a:p>
            <a:endParaRPr lang="en-US" sz="2200" dirty="0">
              <a:latin typeface="+mj-lt"/>
              <a:cs typeface="Arabic Typesetting" panose="03020402040406030203" pitchFamily="66" charset="-78"/>
            </a:endParaRPr>
          </a:p>
          <a:p>
            <a:endParaRPr lang="en-US" sz="2200" dirty="0">
              <a:latin typeface="+mj-lt"/>
              <a:cs typeface="Arabic Typesetting" panose="03020402040406030203" pitchFamily="66" charset="-78"/>
            </a:endParaRPr>
          </a:p>
          <a:p>
            <a:endParaRPr lang="en-US" sz="2200" dirty="0">
              <a:latin typeface="+mj-lt"/>
              <a:cs typeface="Arabic Typesetting" panose="03020402040406030203" pitchFamily="66" charset="-78"/>
            </a:endParaRPr>
          </a:p>
          <a:p>
            <a:endParaRPr lang="en-US" sz="2200" dirty="0">
              <a:latin typeface="+mj-lt"/>
              <a:cs typeface="Arabic Typesetting" panose="03020402040406030203" pitchFamily="66" charset="-78"/>
            </a:endParaRPr>
          </a:p>
          <a:p>
            <a:endParaRPr lang="en-US" sz="2200" dirty="0">
              <a:latin typeface="+mj-lt"/>
              <a:cs typeface="Arabic Typesetting" panose="03020402040406030203" pitchFamily="66" charset="-78"/>
            </a:endParaRPr>
          </a:p>
          <a:p>
            <a:endParaRPr lang="en-US" sz="2200" dirty="0">
              <a:latin typeface="+mj-lt"/>
              <a:cs typeface="Arabic Typesetting" panose="03020402040406030203" pitchFamily="66" charset="-78"/>
            </a:endParaRPr>
          </a:p>
          <a:p>
            <a:endParaRPr lang="en-US" sz="2200" dirty="0">
              <a:latin typeface="+mj-lt"/>
              <a:cs typeface="Arabic Typesetting" panose="03020402040406030203" pitchFamily="66" charset="-78"/>
            </a:endParaRPr>
          </a:p>
          <a:p>
            <a:r>
              <a:rPr lang="en-US" sz="2200" dirty="0">
                <a:latin typeface="+mj-lt"/>
                <a:cs typeface="Arabic Typesetting" panose="03020402040406030203" pitchFamily="66" charset="-78"/>
              </a:rPr>
              <a:t>Best balance:  Doped semiconductors/semimetals:  Bi</a:t>
            </a:r>
            <a:r>
              <a:rPr lang="en-US" sz="2200" baseline="-25000" dirty="0">
                <a:latin typeface="+mj-lt"/>
                <a:cs typeface="Arabic Typesetting" panose="03020402040406030203" pitchFamily="66" charset="-78"/>
              </a:rPr>
              <a:t>2</a:t>
            </a:r>
            <a:r>
              <a:rPr lang="en-US" sz="2200" dirty="0">
                <a:latin typeface="+mj-lt"/>
                <a:cs typeface="Arabic Typesetting" panose="03020402040406030203" pitchFamily="66" charset="-78"/>
              </a:rPr>
              <a:t>Te</a:t>
            </a:r>
            <a:r>
              <a:rPr lang="en-US" sz="2200" baseline="-25000" dirty="0">
                <a:latin typeface="+mj-lt"/>
                <a:cs typeface="Arabic Typesetting" panose="03020402040406030203" pitchFamily="66" charset="-78"/>
              </a:rPr>
              <a:t>3</a:t>
            </a:r>
            <a:r>
              <a:rPr lang="en-US" sz="2200" dirty="0">
                <a:latin typeface="+mj-lt"/>
                <a:cs typeface="Arabic Typesetting" panose="03020402040406030203" pitchFamily="66" charset="-78"/>
              </a:rPr>
              <a:t>, Yb</a:t>
            </a:r>
            <a:r>
              <a:rPr lang="en-US" sz="2200" baseline="-25000" dirty="0">
                <a:latin typeface="+mj-lt"/>
                <a:cs typeface="Arabic Typesetting" panose="03020402040406030203" pitchFamily="66" charset="-78"/>
              </a:rPr>
              <a:t>14</a:t>
            </a:r>
            <a:r>
              <a:rPr lang="en-US" sz="2200" dirty="0">
                <a:latin typeface="+mj-lt"/>
                <a:cs typeface="Arabic Typesetting" panose="03020402040406030203" pitchFamily="66" charset="-78"/>
              </a:rPr>
              <a:t>MnSb</a:t>
            </a:r>
            <a:r>
              <a:rPr lang="en-US" sz="2200" baseline="-25000" dirty="0">
                <a:latin typeface="+mj-lt"/>
                <a:cs typeface="Arabic Typesetting" panose="03020402040406030203" pitchFamily="66" charset="-78"/>
              </a:rPr>
              <a:t>11</a:t>
            </a:r>
            <a:r>
              <a:rPr lang="en-US" sz="2200" dirty="0">
                <a:latin typeface="+mj-lt"/>
                <a:cs typeface="Arabic Typesetting" panose="03020402040406030203" pitchFamily="66" charset="-78"/>
              </a:rPr>
              <a:t>, </a:t>
            </a:r>
            <a:r>
              <a:rPr lang="en-US" sz="2200" dirty="0" err="1">
                <a:latin typeface="+mj-lt"/>
                <a:cs typeface="Arabic Typesetting" panose="03020402040406030203" pitchFamily="66" charset="-78"/>
              </a:rPr>
              <a:t>PbTe</a:t>
            </a:r>
            <a:r>
              <a:rPr lang="en-US" sz="2200" dirty="0">
                <a:latin typeface="+mj-lt"/>
                <a:cs typeface="Arabic Typesetting" panose="03020402040406030203" pitchFamily="66" charset="-78"/>
              </a:rPr>
              <a:t>.   Or…</a:t>
            </a:r>
            <a:r>
              <a:rPr lang="en-US" sz="2200" dirty="0" err="1">
                <a:latin typeface="+mj-lt"/>
                <a:cs typeface="Arabic Typesetting" panose="03020402040406030203" pitchFamily="66" charset="-78"/>
              </a:rPr>
              <a:t>Zintl</a:t>
            </a:r>
            <a:r>
              <a:rPr lang="en-US" sz="2200" dirty="0">
                <a:latin typeface="+mj-lt"/>
                <a:cs typeface="Arabic Typesetting" panose="03020402040406030203" pitchFamily="66" charset="-78"/>
              </a:rPr>
              <a:t> phases!</a:t>
            </a:r>
          </a:p>
          <a:p>
            <a:endParaRPr lang="en-US" sz="2200" dirty="0">
              <a:latin typeface="+mj-lt"/>
              <a:cs typeface="Arabic Typesetting" panose="03020402040406030203" pitchFamily="66" charset="-78"/>
            </a:endParaRPr>
          </a:p>
          <a:p>
            <a:r>
              <a:rPr lang="en-US" sz="2200" dirty="0">
                <a:latin typeface="Symbol" panose="05050102010706020507" pitchFamily="18" charset="2"/>
                <a:cs typeface="Arabic Typesetting" panose="03020402040406030203" pitchFamily="66" charset="-78"/>
              </a:rPr>
              <a:t>k</a:t>
            </a:r>
            <a:r>
              <a:rPr lang="en-US" sz="2200" dirty="0">
                <a:latin typeface="+mj-lt"/>
                <a:cs typeface="Arabic Typesetting" panose="03020402040406030203" pitchFamily="66" charset="-78"/>
              </a:rPr>
              <a:t> is relatively independent, make as low as possible (heavy elements, complex structure, disorder)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27B23CA-4CB8-45C6-B61A-69D4BCB8A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7772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Thermoelectric materials</a:t>
            </a:r>
          </a:p>
        </p:txBody>
      </p:sp>
    </p:spTree>
    <p:extLst>
      <p:ext uri="{BB962C8B-B14F-4D97-AF65-F5344CB8AC3E}">
        <p14:creationId xmlns:p14="http://schemas.microsoft.com/office/powerpoint/2010/main" val="30073451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X:Templates:Presentations:Designs:Dish</Template>
  <TotalTime>85130</TotalTime>
  <Words>1920</Words>
  <Application>Microsoft Office PowerPoint</Application>
  <PresentationFormat>On-screen Show (4:3)</PresentationFormat>
  <Paragraphs>393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Arabic Typesetting</vt:lpstr>
      <vt:lpstr>Arial</vt:lpstr>
      <vt:lpstr>Calibri</vt:lpstr>
      <vt:lpstr>Helvetica</vt:lpstr>
      <vt:lpstr>Symbol</vt:lpstr>
      <vt:lpstr>Times</vt:lpstr>
      <vt:lpstr>Times New Roman</vt:lpstr>
      <vt:lpstr>Wingdings</vt:lpstr>
      <vt:lpstr>Blank Presentation</vt:lpstr>
      <vt:lpstr>PowerPoint Presentation</vt:lpstr>
      <vt:lpstr>Metal Flux 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Magnesium-based fluxes:  Mg/Al or Mg/Zn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Susan Latturner</dc:creator>
  <cp:lastModifiedBy>Susan Latturner</cp:lastModifiedBy>
  <cp:revision>1250</cp:revision>
  <cp:lastPrinted>2002-12-16T09:18:18Z</cp:lastPrinted>
  <dcterms:created xsi:type="dcterms:W3CDTF">2002-11-04T09:14:54Z</dcterms:created>
  <dcterms:modified xsi:type="dcterms:W3CDTF">2024-07-12T06:01:31Z</dcterms:modified>
</cp:coreProperties>
</file>